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83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53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14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274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11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14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69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18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33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635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04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F7F40-F19E-4D61-B61C-6703F9813EE6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9A48-E064-49BB-9FB4-88D6957D9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02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5" y="9128"/>
            <a:ext cx="97536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283968" y="147990"/>
            <a:ext cx="97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Bijlage 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858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342469" cy="436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01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60229"/>
            <a:ext cx="7640106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16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fbeeldingsresultaat voor grafische notatie muziek basis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476672"/>
            <a:ext cx="8059079" cy="570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5623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Diavoorstelling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Marjo</dc:creator>
  <cp:lastModifiedBy>Marjo</cp:lastModifiedBy>
  <cp:revision>2</cp:revision>
  <dcterms:created xsi:type="dcterms:W3CDTF">2018-07-21T19:15:00Z</dcterms:created>
  <dcterms:modified xsi:type="dcterms:W3CDTF">2018-09-03T11:48:02Z</dcterms:modified>
</cp:coreProperties>
</file>