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33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509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57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418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236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878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55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58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79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416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DA0D0-C05A-42C0-ABA8-9E6812C5A39B}" type="datetimeFigureOut">
              <a:rPr lang="nl-NL" smtClean="0"/>
              <a:t>28-10-2018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67917-5089-44C7-93B4-CD7B8F75DD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334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4683" y="414629"/>
            <a:ext cx="8494633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1.</a:t>
            </a:r>
          </a:p>
          <a:p>
            <a:endParaRPr lang="nl-NL" dirty="0" smtClean="0"/>
          </a:p>
          <a:p>
            <a:endParaRPr lang="nl-NL" dirty="0"/>
          </a:p>
          <a:p>
            <a:r>
              <a:rPr lang="nl-NL" dirty="0"/>
              <a:t> </a:t>
            </a:r>
            <a:r>
              <a:rPr lang="nl-NL" dirty="0" smtClean="0"/>
              <a:t>    LA 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2.  </a:t>
            </a:r>
            <a:r>
              <a:rPr lang="nl-NL" sz="1100" b="1" dirty="0" smtClean="0"/>
              <a:t>OE 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			</a:t>
            </a:r>
            <a:r>
              <a:rPr lang="nl-NL" sz="2400" dirty="0" smtClean="0"/>
              <a:t>PA</a:t>
            </a:r>
            <a:r>
              <a:rPr lang="nl-NL" dirty="0" smtClean="0"/>
              <a:t> </a:t>
            </a:r>
            <a:r>
              <a:rPr lang="nl-NL" dirty="0" err="1" smtClean="0"/>
              <a:t>pa</a:t>
            </a:r>
            <a:r>
              <a:rPr lang="nl-NL" dirty="0" smtClean="0"/>
              <a:t> </a:t>
            </a:r>
            <a:r>
              <a:rPr lang="nl-NL" dirty="0" err="1" smtClean="0"/>
              <a:t>pa</a:t>
            </a:r>
            <a:r>
              <a:rPr lang="nl-NL" dirty="0" smtClean="0"/>
              <a:t>				</a:t>
            </a:r>
            <a:r>
              <a:rPr lang="nl-NL" sz="2400" dirty="0" smtClean="0"/>
              <a:t>PAAAA</a:t>
            </a:r>
            <a:r>
              <a:rPr lang="nl-NL" dirty="0" smtClean="0"/>
              <a:t>	</a:t>
            </a:r>
            <a:endParaRPr lang="nl-NL" dirty="0"/>
          </a:p>
          <a:p>
            <a:r>
              <a:rPr lang="nl-NL" dirty="0" smtClean="0"/>
              <a:t>						Pa</a:t>
            </a:r>
          </a:p>
          <a:p>
            <a:r>
              <a:rPr lang="nl-NL" dirty="0" smtClean="0"/>
              <a:t>3.	pa </a:t>
            </a:r>
            <a:r>
              <a:rPr lang="nl-NL" dirty="0" err="1" smtClean="0"/>
              <a:t>pa</a:t>
            </a:r>
            <a:r>
              <a:rPr lang="nl-NL" dirty="0" smtClean="0"/>
              <a:t> </a:t>
            </a:r>
            <a:r>
              <a:rPr lang="nl-NL" dirty="0" err="1" smtClean="0"/>
              <a:t>pa</a:t>
            </a:r>
            <a:r>
              <a:rPr lang="nl-NL" dirty="0" smtClean="0"/>
              <a:t> </a:t>
            </a:r>
            <a:r>
              <a:rPr lang="nl-NL" dirty="0" err="1" smtClean="0"/>
              <a:t>pa</a:t>
            </a:r>
            <a:r>
              <a:rPr lang="nl-NL" dirty="0" smtClean="0"/>
              <a:t>        			            Pa</a:t>
            </a:r>
          </a:p>
          <a:p>
            <a:r>
              <a:rPr lang="nl-NL" dirty="0" smtClean="0"/>
              <a:t>					      Pa	</a:t>
            </a:r>
            <a:endParaRPr lang="nl-NL" dirty="0"/>
          </a:p>
          <a:p>
            <a:r>
              <a:rPr lang="nl-NL" dirty="0" smtClean="0"/>
              <a:t>					Pa			</a:t>
            </a:r>
          </a:p>
          <a:p>
            <a:r>
              <a:rPr lang="nl-NL" dirty="0" smtClean="0"/>
              <a:t>				            Pa</a:t>
            </a:r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4.	S------------	S---    S---  S---          S----------------------------------	      SSST!	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699792" y="219998"/>
            <a:ext cx="366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Bijlage 11 Grafische Partituur - Opera</a:t>
            </a:r>
            <a:endParaRPr lang="nl-NL" dirty="0"/>
          </a:p>
        </p:txBody>
      </p:sp>
      <p:sp>
        <p:nvSpPr>
          <p:cNvPr id="23" name="Vrije vorm 22"/>
          <p:cNvSpPr/>
          <p:nvPr/>
        </p:nvSpPr>
        <p:spPr>
          <a:xfrm>
            <a:off x="1025236" y="1043442"/>
            <a:ext cx="1842655" cy="1166522"/>
          </a:xfrm>
          <a:custGeom>
            <a:avLst/>
            <a:gdLst>
              <a:gd name="connsiteX0" fmla="*/ 0 w 1842655"/>
              <a:gd name="connsiteY0" fmla="*/ 1145576 h 1166522"/>
              <a:gd name="connsiteX1" fmla="*/ 484909 w 1842655"/>
              <a:gd name="connsiteY1" fmla="*/ 1034740 h 1166522"/>
              <a:gd name="connsiteX2" fmla="*/ 1094509 w 1842655"/>
              <a:gd name="connsiteY2" fmla="*/ 148049 h 1166522"/>
              <a:gd name="connsiteX3" fmla="*/ 1842655 w 1842655"/>
              <a:gd name="connsiteY3" fmla="*/ 9503 h 116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2655" h="1166522">
                <a:moveTo>
                  <a:pt x="0" y="1145576"/>
                </a:moveTo>
                <a:cubicBezTo>
                  <a:pt x="151245" y="1173285"/>
                  <a:pt x="302491" y="1200994"/>
                  <a:pt x="484909" y="1034740"/>
                </a:cubicBezTo>
                <a:cubicBezTo>
                  <a:pt x="667327" y="868486"/>
                  <a:pt x="868218" y="318922"/>
                  <a:pt x="1094509" y="148049"/>
                </a:cubicBezTo>
                <a:cubicBezTo>
                  <a:pt x="1320800" y="-22824"/>
                  <a:pt x="1581727" y="-6661"/>
                  <a:pt x="1842655" y="95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Vrije vorm 23"/>
          <p:cNvSpPr/>
          <p:nvPr/>
        </p:nvSpPr>
        <p:spPr>
          <a:xfrm>
            <a:off x="3906982" y="953394"/>
            <a:ext cx="1330036" cy="1529671"/>
          </a:xfrm>
          <a:custGeom>
            <a:avLst/>
            <a:gdLst>
              <a:gd name="connsiteX0" fmla="*/ 0 w 1330036"/>
              <a:gd name="connsiteY0" fmla="*/ 113406 h 1529671"/>
              <a:gd name="connsiteX1" fmla="*/ 332509 w 1330036"/>
              <a:gd name="connsiteY1" fmla="*/ 127261 h 1529671"/>
              <a:gd name="connsiteX2" fmla="*/ 1011382 w 1330036"/>
              <a:gd name="connsiteY2" fmla="*/ 1401879 h 1529671"/>
              <a:gd name="connsiteX3" fmla="*/ 1330036 w 1330036"/>
              <a:gd name="connsiteY3" fmla="*/ 1485006 h 1529671"/>
              <a:gd name="connsiteX4" fmla="*/ 1330036 w 1330036"/>
              <a:gd name="connsiteY4" fmla="*/ 1485006 h 1529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036" h="1529671">
                <a:moveTo>
                  <a:pt x="0" y="113406"/>
                </a:moveTo>
                <a:cubicBezTo>
                  <a:pt x="81972" y="12960"/>
                  <a:pt x="163945" y="-87485"/>
                  <a:pt x="332509" y="127261"/>
                </a:cubicBezTo>
                <a:cubicBezTo>
                  <a:pt x="501073" y="342007"/>
                  <a:pt x="845127" y="1175588"/>
                  <a:pt x="1011382" y="1401879"/>
                </a:cubicBezTo>
                <a:cubicBezTo>
                  <a:pt x="1177637" y="1628170"/>
                  <a:pt x="1330036" y="1485006"/>
                  <a:pt x="1330036" y="1485006"/>
                </a:cubicBezTo>
                <a:lnTo>
                  <a:pt x="1330036" y="14850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Vrije vorm 24"/>
          <p:cNvSpPr/>
          <p:nvPr/>
        </p:nvSpPr>
        <p:spPr>
          <a:xfrm>
            <a:off x="6317673" y="811541"/>
            <a:ext cx="1524000" cy="1717141"/>
          </a:xfrm>
          <a:custGeom>
            <a:avLst/>
            <a:gdLst>
              <a:gd name="connsiteX0" fmla="*/ 0 w 1524000"/>
              <a:gd name="connsiteY0" fmla="*/ 1640714 h 1717141"/>
              <a:gd name="connsiteX1" fmla="*/ 360218 w 1524000"/>
              <a:gd name="connsiteY1" fmla="*/ 199841 h 1717141"/>
              <a:gd name="connsiteX2" fmla="*/ 748145 w 1524000"/>
              <a:gd name="connsiteY2" fmla="*/ 172132 h 1717141"/>
              <a:gd name="connsiteX3" fmla="*/ 1052945 w 1524000"/>
              <a:gd name="connsiteY3" fmla="*/ 1696132 h 1717141"/>
              <a:gd name="connsiteX4" fmla="*/ 1524000 w 1524000"/>
              <a:gd name="connsiteY4" fmla="*/ 1100386 h 1717141"/>
              <a:gd name="connsiteX5" fmla="*/ 1524000 w 1524000"/>
              <a:gd name="connsiteY5" fmla="*/ 1100386 h 1717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0" h="1717141">
                <a:moveTo>
                  <a:pt x="0" y="1640714"/>
                </a:moveTo>
                <a:cubicBezTo>
                  <a:pt x="117763" y="1042659"/>
                  <a:pt x="235527" y="444605"/>
                  <a:pt x="360218" y="199841"/>
                </a:cubicBezTo>
                <a:cubicBezTo>
                  <a:pt x="484909" y="-44923"/>
                  <a:pt x="632691" y="-77250"/>
                  <a:pt x="748145" y="172132"/>
                </a:cubicBezTo>
                <a:cubicBezTo>
                  <a:pt x="863599" y="421514"/>
                  <a:pt x="923636" y="1541423"/>
                  <a:pt x="1052945" y="1696132"/>
                </a:cubicBezTo>
                <a:cubicBezTo>
                  <a:pt x="1182254" y="1850841"/>
                  <a:pt x="1524000" y="1100386"/>
                  <a:pt x="1524000" y="1100386"/>
                </a:cubicBezTo>
                <a:lnTo>
                  <a:pt x="1524000" y="110038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Gelijkbenige driehoek 25"/>
          <p:cNvSpPr/>
          <p:nvPr/>
        </p:nvSpPr>
        <p:spPr>
          <a:xfrm rot="16200000">
            <a:off x="952084" y="260183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Gelijkbenige driehoek 26"/>
          <p:cNvSpPr/>
          <p:nvPr/>
        </p:nvSpPr>
        <p:spPr>
          <a:xfrm rot="16200000">
            <a:off x="2018885" y="260514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Gelijkbenige driehoek 27"/>
          <p:cNvSpPr/>
          <p:nvPr/>
        </p:nvSpPr>
        <p:spPr>
          <a:xfrm rot="5400000">
            <a:off x="6025914" y="1690630"/>
            <a:ext cx="1060704" cy="2960420"/>
          </a:xfrm>
          <a:prstGeom prst="triangle">
            <a:avLst>
              <a:gd name="adj" fmla="val 539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84378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</Words>
  <Application>Microsoft Office PowerPoint</Application>
  <PresentationFormat>Diavoorstelling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Marjo</dc:creator>
  <cp:lastModifiedBy>Marjo</cp:lastModifiedBy>
  <cp:revision>6</cp:revision>
  <dcterms:created xsi:type="dcterms:W3CDTF">2018-10-28T11:21:23Z</dcterms:created>
  <dcterms:modified xsi:type="dcterms:W3CDTF">2018-10-28T12:08:26Z</dcterms:modified>
</cp:coreProperties>
</file>