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4"/>
  </p:notesMasterIdLst>
  <p:sldIdLst>
    <p:sldId id="289" r:id="rId5"/>
    <p:sldId id="316" r:id="rId6"/>
    <p:sldId id="317" r:id="rId7"/>
    <p:sldId id="318" r:id="rId8"/>
    <p:sldId id="319" r:id="rId9"/>
    <p:sldId id="320" r:id="rId10"/>
    <p:sldId id="321" r:id="rId11"/>
    <p:sldId id="322" r:id="rId12"/>
    <p:sldId id="323" r:id="rId13"/>
  </p:sldIdLst>
  <p:sldSz cx="12192000" cy="6858000"/>
  <p:notesSz cx="6858000" cy="9144000"/>
  <p:embeddedFontLst>
    <p:embeddedFont>
      <p:font typeface="Apercu" panose="02000506030000020004" pitchFamily="50" charset="0"/>
      <p:regular r:id="rId15"/>
      <p:bold r:id="rId16"/>
      <p:italic r:id="rId17"/>
      <p:boldItalic r:id="rId18"/>
    </p:embeddedFont>
    <p:embeddedFont>
      <p:font typeface="Apercu Pro ExtraBold" panose="020B0903050601040103" pitchFamily="34" charset="0"/>
      <p:bold r:id="rId19"/>
      <p:boldItalic r:id="rId20"/>
    </p:embeddedFont>
    <p:embeddedFont>
      <p:font typeface="Apercu Pro Light" panose="020B0303050601040103" pitchFamily="34" charset="0"/>
      <p:regular r:id="rId21"/>
      <p:italic r:id="rId22"/>
    </p:embeddedFont>
    <p:embeddedFont>
      <p:font typeface="Apercu Pro Medium" panose="020B0603050601040103" pitchFamily="34" charset="0"/>
      <p:regular r:id="rId23"/>
      <p:italic r:id="rId24"/>
    </p:embeddedFont>
  </p:embeddedFontLst>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C3B"/>
    <a:srgbClr val="F386A1"/>
    <a:srgbClr val="FFD500"/>
    <a:srgbClr val="0EA1DC"/>
    <a:srgbClr val="8BD0BF"/>
    <a:srgbClr val="972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E3D8D-B106-439D-913D-4CEC6DEFB009}" v="8" dt="2025-05-15T11:13:23.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6327"/>
  </p:normalViewPr>
  <p:slideViewPr>
    <p:cSldViewPr snapToGrid="0">
      <p:cViewPr varScale="1">
        <p:scale>
          <a:sx n="112" d="100"/>
          <a:sy n="112"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Verkade | CultuurSchakel" userId="02aeade0-fbf6-46b5-a3b1-c80cac028965" providerId="ADAL" clId="{CA4E3D8D-B106-439D-913D-4CEC6DEFB009}"/>
    <pc:docChg chg="undo redo custSel addSld delSld modSld sldOrd">
      <pc:chgData name="Kim Verkade | CultuurSchakel" userId="02aeade0-fbf6-46b5-a3b1-c80cac028965" providerId="ADAL" clId="{CA4E3D8D-B106-439D-913D-4CEC6DEFB009}" dt="2025-05-15T11:48:30.570" v="71" actId="255"/>
      <pc:docMkLst>
        <pc:docMk/>
      </pc:docMkLst>
      <pc:sldChg chg="del">
        <pc:chgData name="Kim Verkade | CultuurSchakel" userId="02aeade0-fbf6-46b5-a3b1-c80cac028965" providerId="ADAL" clId="{CA4E3D8D-B106-439D-913D-4CEC6DEFB009}" dt="2025-05-15T11:13:33.689" v="45" actId="47"/>
        <pc:sldMkLst>
          <pc:docMk/>
          <pc:sldMk cId="3897922970" sldId="256"/>
        </pc:sldMkLst>
      </pc:sldChg>
      <pc:sldChg chg="del">
        <pc:chgData name="Kim Verkade | CultuurSchakel" userId="02aeade0-fbf6-46b5-a3b1-c80cac028965" providerId="ADAL" clId="{CA4E3D8D-B106-439D-913D-4CEC6DEFB009}" dt="2025-05-15T11:10:56.007" v="2" actId="47"/>
        <pc:sldMkLst>
          <pc:docMk/>
          <pc:sldMk cId="1416602549" sldId="268"/>
        </pc:sldMkLst>
      </pc:sldChg>
      <pc:sldChg chg="addSp delSp modSp del mod setBg">
        <pc:chgData name="Kim Verkade | CultuurSchakel" userId="02aeade0-fbf6-46b5-a3b1-c80cac028965" providerId="ADAL" clId="{CA4E3D8D-B106-439D-913D-4CEC6DEFB009}" dt="2025-05-15T11:13:19.739" v="43" actId="47"/>
        <pc:sldMkLst>
          <pc:docMk/>
          <pc:sldMk cId="924824936" sldId="282"/>
        </pc:sldMkLst>
        <pc:spChg chg="mod">
          <ac:chgData name="Kim Verkade | CultuurSchakel" userId="02aeade0-fbf6-46b5-a3b1-c80cac028965" providerId="ADAL" clId="{CA4E3D8D-B106-439D-913D-4CEC6DEFB009}" dt="2025-05-15T11:12:08.497" v="20" actId="207"/>
          <ac:spMkLst>
            <pc:docMk/>
            <pc:sldMk cId="924824936" sldId="282"/>
            <ac:spMk id="2" creationId="{CD339FB2-A32B-8E53-CCD1-5D0176C29D94}"/>
          </ac:spMkLst>
        </pc:spChg>
        <pc:spChg chg="add del mod">
          <ac:chgData name="Kim Verkade | CultuurSchakel" userId="02aeade0-fbf6-46b5-a3b1-c80cac028965" providerId="ADAL" clId="{CA4E3D8D-B106-439D-913D-4CEC6DEFB009}" dt="2025-05-15T11:12:26.034" v="23" actId="478"/>
          <ac:spMkLst>
            <pc:docMk/>
            <pc:sldMk cId="924824936" sldId="282"/>
            <ac:spMk id="5" creationId="{2117DD1B-D82C-FA01-3CD4-1458053AF017}"/>
          </ac:spMkLst>
        </pc:spChg>
        <pc:picChg chg="del">
          <ac:chgData name="Kim Verkade | CultuurSchakel" userId="02aeade0-fbf6-46b5-a3b1-c80cac028965" providerId="ADAL" clId="{CA4E3D8D-B106-439D-913D-4CEC6DEFB009}" dt="2025-05-15T11:12:31.685" v="27" actId="21"/>
          <ac:picMkLst>
            <pc:docMk/>
            <pc:sldMk cId="924824936" sldId="282"/>
            <ac:picMk id="3" creationId="{FFB58D46-8507-A814-37D6-99F3C92F2A4E}"/>
          </ac:picMkLst>
        </pc:picChg>
      </pc:sldChg>
      <pc:sldChg chg="del">
        <pc:chgData name="Kim Verkade | CultuurSchakel" userId="02aeade0-fbf6-46b5-a3b1-c80cac028965" providerId="ADAL" clId="{CA4E3D8D-B106-439D-913D-4CEC6DEFB009}" dt="2025-05-15T11:12:03.395" v="19" actId="47"/>
        <pc:sldMkLst>
          <pc:docMk/>
          <pc:sldMk cId="2101751781" sldId="284"/>
        </pc:sldMkLst>
      </pc:sldChg>
      <pc:sldChg chg="modSp mod">
        <pc:chgData name="Kim Verkade | CultuurSchakel" userId="02aeade0-fbf6-46b5-a3b1-c80cac028965" providerId="ADAL" clId="{CA4E3D8D-B106-439D-913D-4CEC6DEFB009}" dt="2025-05-15T11:48:30.570" v="71" actId="255"/>
        <pc:sldMkLst>
          <pc:docMk/>
          <pc:sldMk cId="170871873" sldId="316"/>
        </pc:sldMkLst>
        <pc:spChg chg="mod">
          <ac:chgData name="Kim Verkade | CultuurSchakel" userId="02aeade0-fbf6-46b5-a3b1-c80cac028965" providerId="ADAL" clId="{CA4E3D8D-B106-439D-913D-4CEC6DEFB009}" dt="2025-05-15T11:48:30.570" v="71" actId="255"/>
          <ac:spMkLst>
            <pc:docMk/>
            <pc:sldMk cId="170871873" sldId="316"/>
            <ac:spMk id="12" creationId="{7B5F87EB-A048-5EA5-29E5-6395981E819D}"/>
          </ac:spMkLst>
        </pc:spChg>
        <pc:spChg chg="mod">
          <ac:chgData name="Kim Verkade | CultuurSchakel" userId="02aeade0-fbf6-46b5-a3b1-c80cac028965" providerId="ADAL" clId="{CA4E3D8D-B106-439D-913D-4CEC6DEFB009}" dt="2025-05-15T11:35:26.115" v="46" actId="207"/>
          <ac:spMkLst>
            <pc:docMk/>
            <pc:sldMk cId="170871873" sldId="316"/>
            <ac:spMk id="16" creationId="{01F54E9B-B249-B75F-7E18-DE17BCC296E5}"/>
          </ac:spMkLst>
        </pc:spChg>
        <pc:spChg chg="mod">
          <ac:chgData name="Kim Verkade | CultuurSchakel" userId="02aeade0-fbf6-46b5-a3b1-c80cac028965" providerId="ADAL" clId="{CA4E3D8D-B106-439D-913D-4CEC6DEFB009}" dt="2025-05-15T11:35:26.115" v="46" actId="207"/>
          <ac:spMkLst>
            <pc:docMk/>
            <pc:sldMk cId="170871873" sldId="316"/>
            <ac:spMk id="17" creationId="{D79C6CC4-223F-53B4-0CE1-A5616541E269}"/>
          </ac:spMkLst>
        </pc:spChg>
      </pc:sldChg>
      <pc:sldChg chg="modSp mod">
        <pc:chgData name="Kim Verkade | CultuurSchakel" userId="02aeade0-fbf6-46b5-a3b1-c80cac028965" providerId="ADAL" clId="{CA4E3D8D-B106-439D-913D-4CEC6DEFB009}" dt="2025-05-15T11:48:26.412" v="70" actId="255"/>
        <pc:sldMkLst>
          <pc:docMk/>
          <pc:sldMk cId="553030049" sldId="318"/>
        </pc:sldMkLst>
        <pc:spChg chg="mod">
          <ac:chgData name="Kim Verkade | CultuurSchakel" userId="02aeade0-fbf6-46b5-a3b1-c80cac028965" providerId="ADAL" clId="{CA4E3D8D-B106-439D-913D-4CEC6DEFB009}" dt="2025-05-15T11:48:26.412" v="70" actId="255"/>
          <ac:spMkLst>
            <pc:docMk/>
            <pc:sldMk cId="553030049" sldId="318"/>
            <ac:spMk id="12" creationId="{40EE2C72-95B8-64A4-9EF7-6F411ADF0D9D}"/>
          </ac:spMkLst>
        </pc:spChg>
      </pc:sldChg>
      <pc:sldChg chg="modSp mod">
        <pc:chgData name="Kim Verkade | CultuurSchakel" userId="02aeade0-fbf6-46b5-a3b1-c80cac028965" providerId="ADAL" clId="{CA4E3D8D-B106-439D-913D-4CEC6DEFB009}" dt="2025-05-15T11:36:55.749" v="49" actId="255"/>
        <pc:sldMkLst>
          <pc:docMk/>
          <pc:sldMk cId="364009784" sldId="319"/>
        </pc:sldMkLst>
        <pc:spChg chg="mod">
          <ac:chgData name="Kim Verkade | CultuurSchakel" userId="02aeade0-fbf6-46b5-a3b1-c80cac028965" providerId="ADAL" clId="{CA4E3D8D-B106-439D-913D-4CEC6DEFB009}" dt="2025-05-15T11:36:55.749" v="49" actId="255"/>
          <ac:spMkLst>
            <pc:docMk/>
            <pc:sldMk cId="364009784" sldId="319"/>
            <ac:spMk id="12" creationId="{4650F738-1776-D64B-8D7B-EE3CCD41CC70}"/>
          </ac:spMkLst>
        </pc:spChg>
        <pc:spChg chg="mod">
          <ac:chgData name="Kim Verkade | CultuurSchakel" userId="02aeade0-fbf6-46b5-a3b1-c80cac028965" providerId="ADAL" clId="{CA4E3D8D-B106-439D-913D-4CEC6DEFB009}" dt="2025-05-15T11:35:38.681" v="47" actId="207"/>
          <ac:spMkLst>
            <pc:docMk/>
            <pc:sldMk cId="364009784" sldId="319"/>
            <ac:spMk id="16" creationId="{96066C3A-0B4B-2E91-0541-9D600B3F6DF6}"/>
          </ac:spMkLst>
        </pc:spChg>
        <pc:spChg chg="mod">
          <ac:chgData name="Kim Verkade | CultuurSchakel" userId="02aeade0-fbf6-46b5-a3b1-c80cac028965" providerId="ADAL" clId="{CA4E3D8D-B106-439D-913D-4CEC6DEFB009}" dt="2025-05-15T11:35:38.681" v="47" actId="207"/>
          <ac:spMkLst>
            <pc:docMk/>
            <pc:sldMk cId="364009784" sldId="319"/>
            <ac:spMk id="17" creationId="{705D97CF-4C39-18DD-6E74-F940A7227190}"/>
          </ac:spMkLst>
        </pc:spChg>
      </pc:sldChg>
      <pc:sldChg chg="modSp mod">
        <pc:chgData name="Kim Verkade | CultuurSchakel" userId="02aeade0-fbf6-46b5-a3b1-c80cac028965" providerId="ADAL" clId="{CA4E3D8D-B106-439D-913D-4CEC6DEFB009}" dt="2025-05-15T11:37:28.495" v="50" actId="14100"/>
        <pc:sldMkLst>
          <pc:docMk/>
          <pc:sldMk cId="1112948236" sldId="320"/>
        </pc:sldMkLst>
        <pc:spChg chg="mod">
          <ac:chgData name="Kim Verkade | CultuurSchakel" userId="02aeade0-fbf6-46b5-a3b1-c80cac028965" providerId="ADAL" clId="{CA4E3D8D-B106-439D-913D-4CEC6DEFB009}" dt="2025-05-15T11:37:28.495" v="50" actId="14100"/>
          <ac:spMkLst>
            <pc:docMk/>
            <pc:sldMk cId="1112948236" sldId="320"/>
            <ac:spMk id="3" creationId="{A79629EA-FF25-BF71-1E13-56D606924BDD}"/>
          </ac:spMkLst>
        </pc:spChg>
      </pc:sldChg>
      <pc:sldChg chg="modSp mod">
        <pc:chgData name="Kim Verkade | CultuurSchakel" userId="02aeade0-fbf6-46b5-a3b1-c80cac028965" providerId="ADAL" clId="{CA4E3D8D-B106-439D-913D-4CEC6DEFB009}" dt="2025-05-15T11:47:21.382" v="64" actId="113"/>
        <pc:sldMkLst>
          <pc:docMk/>
          <pc:sldMk cId="801745745" sldId="321"/>
        </pc:sldMkLst>
        <pc:spChg chg="mod">
          <ac:chgData name="Kim Verkade | CultuurSchakel" userId="02aeade0-fbf6-46b5-a3b1-c80cac028965" providerId="ADAL" clId="{CA4E3D8D-B106-439D-913D-4CEC6DEFB009}" dt="2025-05-15T11:47:21.382" v="64" actId="113"/>
          <ac:spMkLst>
            <pc:docMk/>
            <pc:sldMk cId="801745745" sldId="321"/>
            <ac:spMk id="12" creationId="{FA796E36-8CFF-6817-7271-3208F5E0CB7A}"/>
          </ac:spMkLst>
        </pc:spChg>
        <pc:spChg chg="mod">
          <ac:chgData name="Kim Verkade | CultuurSchakel" userId="02aeade0-fbf6-46b5-a3b1-c80cac028965" providerId="ADAL" clId="{CA4E3D8D-B106-439D-913D-4CEC6DEFB009}" dt="2025-05-15T11:38:20.239" v="53" actId="207"/>
          <ac:spMkLst>
            <pc:docMk/>
            <pc:sldMk cId="801745745" sldId="321"/>
            <ac:spMk id="16" creationId="{0833961A-DCA8-DB42-B4CA-9E1F1B1D1DC2}"/>
          </ac:spMkLst>
        </pc:spChg>
        <pc:spChg chg="mod">
          <ac:chgData name="Kim Verkade | CultuurSchakel" userId="02aeade0-fbf6-46b5-a3b1-c80cac028965" providerId="ADAL" clId="{CA4E3D8D-B106-439D-913D-4CEC6DEFB009}" dt="2025-05-15T11:38:23.919" v="54" actId="207"/>
          <ac:spMkLst>
            <pc:docMk/>
            <pc:sldMk cId="801745745" sldId="321"/>
            <ac:spMk id="17" creationId="{777A693B-BE69-7BF3-A9DC-B041736ED241}"/>
          </ac:spMkLst>
        </pc:spChg>
      </pc:sldChg>
      <pc:sldChg chg="delSp modSp add mod">
        <pc:chgData name="Kim Verkade | CultuurSchakel" userId="02aeade0-fbf6-46b5-a3b1-c80cac028965" providerId="ADAL" clId="{CA4E3D8D-B106-439D-913D-4CEC6DEFB009}" dt="2025-05-15T11:47:28.541" v="66" actId="113"/>
        <pc:sldMkLst>
          <pc:docMk/>
          <pc:sldMk cId="3679672515" sldId="322"/>
        </pc:sldMkLst>
        <pc:spChg chg="mod">
          <ac:chgData name="Kim Verkade | CultuurSchakel" userId="02aeade0-fbf6-46b5-a3b1-c80cac028965" providerId="ADAL" clId="{CA4E3D8D-B106-439D-913D-4CEC6DEFB009}" dt="2025-05-15T11:47:25.939" v="65" actId="113"/>
          <ac:spMkLst>
            <pc:docMk/>
            <pc:sldMk cId="3679672515" sldId="322"/>
            <ac:spMk id="12" creationId="{0C1FE72A-F010-4174-1FF4-342B38C33909}"/>
          </ac:spMkLst>
        </pc:spChg>
        <pc:spChg chg="mod">
          <ac:chgData name="Kim Verkade | CultuurSchakel" userId="02aeade0-fbf6-46b5-a3b1-c80cac028965" providerId="ADAL" clId="{CA4E3D8D-B106-439D-913D-4CEC6DEFB009}" dt="2025-05-15T11:38:31.620" v="55" actId="207"/>
          <ac:spMkLst>
            <pc:docMk/>
            <pc:sldMk cId="3679672515" sldId="322"/>
            <ac:spMk id="16" creationId="{F2EF3F34-15DD-C882-1C6F-6EE33B14DE64}"/>
          </ac:spMkLst>
        </pc:spChg>
        <pc:spChg chg="mod">
          <ac:chgData name="Kim Verkade | CultuurSchakel" userId="02aeade0-fbf6-46b5-a3b1-c80cac028965" providerId="ADAL" clId="{CA4E3D8D-B106-439D-913D-4CEC6DEFB009}" dt="2025-05-15T11:47:28.541" v="66" actId="113"/>
          <ac:spMkLst>
            <pc:docMk/>
            <pc:sldMk cId="3679672515" sldId="322"/>
            <ac:spMk id="17" creationId="{F2A8C138-BA57-6AAC-E48A-EF0D60B4480C}"/>
          </ac:spMkLst>
        </pc:spChg>
        <pc:picChg chg="del">
          <ac:chgData name="Kim Verkade | CultuurSchakel" userId="02aeade0-fbf6-46b5-a3b1-c80cac028965" providerId="ADAL" clId="{CA4E3D8D-B106-439D-913D-4CEC6DEFB009}" dt="2025-05-15T11:11:01.894" v="4" actId="478"/>
          <ac:picMkLst>
            <pc:docMk/>
            <pc:sldMk cId="3679672515" sldId="322"/>
            <ac:picMk id="2050" creationId="{64CCBE82-9A68-3A75-D828-E2100203A9D8}"/>
          </ac:picMkLst>
        </pc:picChg>
      </pc:sldChg>
      <pc:sldChg chg="addSp modSp add mod ord">
        <pc:chgData name="Kim Verkade | CultuurSchakel" userId="02aeade0-fbf6-46b5-a3b1-c80cac028965" providerId="ADAL" clId="{CA4E3D8D-B106-439D-913D-4CEC6DEFB009}" dt="2025-05-15T11:13:23.352" v="44" actId="1076"/>
        <pc:sldMkLst>
          <pc:docMk/>
          <pc:sldMk cId="659551351" sldId="323"/>
        </pc:sldMkLst>
        <pc:spChg chg="mod">
          <ac:chgData name="Kim Verkade | CultuurSchakel" userId="02aeade0-fbf6-46b5-a3b1-c80cac028965" providerId="ADAL" clId="{CA4E3D8D-B106-439D-913D-4CEC6DEFB009}" dt="2025-05-15T11:12:50.490" v="35"/>
          <ac:spMkLst>
            <pc:docMk/>
            <pc:sldMk cId="659551351" sldId="323"/>
            <ac:spMk id="2" creationId="{9FB4CA5C-6F82-0DD3-B0DE-A2D411ECF658}"/>
          </ac:spMkLst>
        </pc:spChg>
        <pc:spChg chg="mod">
          <ac:chgData name="Kim Verkade | CultuurSchakel" userId="02aeade0-fbf6-46b5-a3b1-c80cac028965" providerId="ADAL" clId="{CA4E3D8D-B106-439D-913D-4CEC6DEFB009}" dt="2025-05-15T11:13:01.307" v="41" actId="14100"/>
          <ac:spMkLst>
            <pc:docMk/>
            <pc:sldMk cId="659551351" sldId="323"/>
            <ac:spMk id="3" creationId="{DD4BED22-B5E7-3A90-9DAF-8F874134621C}"/>
          </ac:spMkLst>
        </pc:spChg>
        <pc:picChg chg="add mod">
          <ac:chgData name="Kim Verkade | CultuurSchakel" userId="02aeade0-fbf6-46b5-a3b1-c80cac028965" providerId="ADAL" clId="{CA4E3D8D-B106-439D-913D-4CEC6DEFB009}" dt="2025-05-15T11:13:23.352" v="44" actId="1076"/>
          <ac:picMkLst>
            <pc:docMk/>
            <pc:sldMk cId="659551351" sldId="323"/>
            <ac:picMk id="4" creationId="{FFB58D46-8507-A814-37D6-99F3C92F2A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2CF47-2934-4070-A0AC-860CE7761DC6}" type="datetimeFigureOut">
              <a:rPr lang="nl-NL" smtClean="0"/>
              <a:t>15-5-2025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DDE05-C754-47CE-81B7-D0F0E7CB19B8}" type="slidenum">
              <a:rPr lang="nl-NL" smtClean="0"/>
              <a:t>‹nr.›</a:t>
            </a:fld>
            <a:endParaRPr lang="nl-NL"/>
          </a:p>
        </p:txBody>
      </p:sp>
    </p:spTree>
    <p:extLst>
      <p:ext uri="{BB962C8B-B14F-4D97-AF65-F5344CB8AC3E}">
        <p14:creationId xmlns:p14="http://schemas.microsoft.com/office/powerpoint/2010/main" val="309482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sz="3200" b="1" u="sng" dirty="0">
                <a:latin typeface="Apercu Pro Light" panose="020B0303050601040103" pitchFamily="34" charset="0"/>
              </a:rPr>
              <a:t>Slide: Titelpagina met afbeelding </a:t>
            </a:r>
            <a:r>
              <a:rPr lang="nl-NL" sz="3200" b="1" u="sng" dirty="0"/>
              <a:t>en zwarte </a:t>
            </a:r>
            <a:r>
              <a:rPr lang="nl-NL" sz="3200" b="1" u="sng" dirty="0" err="1"/>
              <a:t>overlay</a:t>
            </a:r>
            <a:endParaRPr lang="nl-NL" sz="3200" b="1" u="sng" dirty="0">
              <a:latin typeface="Apercu Pro Light" panose="020B0303050601040103" pitchFamily="34" charset="0"/>
            </a:endParaRPr>
          </a:p>
          <a:p>
            <a:pPr>
              <a:buNone/>
            </a:pPr>
            <a:r>
              <a:rPr lang="nl-NL" b="1" dirty="0">
                <a:latin typeface="Apercu Pro Light" panose="020B0303050601040103" pitchFamily="34" charset="0"/>
              </a:rPr>
              <a:t>Elementen</a:t>
            </a:r>
            <a:r>
              <a:rPr lang="nl-NL" dirty="0">
                <a:latin typeface="Apercu Pro Light" panose="020B0303050601040103" pitchFamily="34" charset="0"/>
              </a:rPr>
              <a:t>: Hoofdtitel, ondertitel</a:t>
            </a:r>
            <a:br>
              <a:rPr lang="nl-NL" dirty="0">
                <a:latin typeface="Apercu Pro Light" panose="020B0303050601040103" pitchFamily="34" charset="0"/>
              </a:rPr>
            </a:br>
            <a:br>
              <a:rPr lang="nl-NL" dirty="0">
                <a:latin typeface="Apercu Pro Light" panose="020B0303050601040103" pitchFamily="34" charset="0"/>
              </a:rPr>
            </a:br>
            <a:r>
              <a:rPr lang="nl-NL" b="1" dirty="0">
                <a:latin typeface="Apercu Pro Light" panose="020B0303050601040103" pitchFamily="34" charset="0"/>
              </a:rPr>
              <a:t>Instructie</a:t>
            </a:r>
            <a:r>
              <a:rPr lang="nl-NL" dirty="0">
                <a:latin typeface="Apercu Pro Light" panose="020B0303050601040103" pitchFamily="34" charset="0"/>
              </a:rPr>
              <a:t>:</a:t>
            </a:r>
          </a:p>
          <a:p>
            <a:pPr>
              <a:buFont typeface="Arial" panose="020B0604020202020204" pitchFamily="34" charset="0"/>
              <a:buChar char="•"/>
            </a:pPr>
            <a:r>
              <a:rPr lang="nl-NL" dirty="0">
                <a:latin typeface="Apercu Pro Light" panose="020B0303050601040103" pitchFamily="34" charset="0"/>
              </a:rPr>
              <a:t> Klik op de hoofdtitel om de naam van de presentatie in te voeren.</a:t>
            </a:r>
          </a:p>
          <a:p>
            <a:pPr>
              <a:buFont typeface="Arial" panose="020B0604020202020204" pitchFamily="34" charset="0"/>
              <a:buChar char="•"/>
            </a:pPr>
            <a:r>
              <a:rPr lang="nl-NL" dirty="0">
                <a:latin typeface="Apercu Pro Light" panose="020B0303050601040103" pitchFamily="34" charset="0"/>
              </a:rPr>
              <a:t> Klik op de ondertitel om een subtitel of datum toe te voegen.</a:t>
            </a:r>
          </a:p>
          <a:p>
            <a:pPr>
              <a:buFont typeface="Arial" panose="020B0604020202020204" pitchFamily="34" charset="0"/>
              <a:buChar char="•"/>
            </a:pPr>
            <a:r>
              <a:rPr lang="nl-NL" b="0" dirty="0">
                <a:latin typeface="Apercu Pro Light" panose="020B0303050601040103" pitchFamily="34" charset="0"/>
              </a:rPr>
              <a:t> Wijzig het lettertype, kleur of positie </a:t>
            </a:r>
            <a:r>
              <a:rPr lang="nl-NL" b="0" u="sng" dirty="0">
                <a:latin typeface="Apercu Pro Light" panose="020B0303050601040103" pitchFamily="34" charset="0"/>
              </a:rPr>
              <a:t>niet</a:t>
            </a:r>
            <a:r>
              <a:rPr lang="nl-NL" b="0" dirty="0">
                <a:latin typeface="Apercu Pro Light" panose="020B0303050601040103" pitchFamily="34" charset="0"/>
              </a:rPr>
              <a:t>.</a:t>
            </a:r>
          </a:p>
          <a:p>
            <a:pPr>
              <a:buFont typeface="Arial" panose="020B0604020202020204" pitchFamily="34" charset="0"/>
              <a:buChar char="•"/>
            </a:pPr>
            <a:r>
              <a:rPr lang="nl-NL" dirty="0">
                <a:latin typeface="Apercu Pro Light" panose="020B0303050601040103" pitchFamily="34" charset="0"/>
              </a:rPr>
              <a:t> Wijzigen afbeelding: Klik met je rechtermuis op de afbeelding en kies voor ‘Afbeelding wijzigen’ &gt; ‘Dit apparaat’ en kies de afbeelding. </a:t>
            </a:r>
          </a:p>
        </p:txBody>
      </p:sp>
      <p:sp>
        <p:nvSpPr>
          <p:cNvPr id="4" name="Tijdelijke aanduiding voor dianummer 3"/>
          <p:cNvSpPr>
            <a:spLocks noGrp="1"/>
          </p:cNvSpPr>
          <p:nvPr>
            <p:ph type="sldNum" sz="quarter" idx="5"/>
          </p:nvPr>
        </p:nvSpPr>
        <p:spPr/>
        <p:txBody>
          <a:bodyPr/>
          <a:lstStyle/>
          <a:p>
            <a:fld id="{292AD8AA-8180-46B0-8280-F8C935BC1884}" type="slidenum">
              <a:rPr lang="nl-NL" smtClean="0"/>
              <a:t>1</a:t>
            </a:fld>
            <a:endParaRPr lang="nl-NL"/>
          </a:p>
        </p:txBody>
      </p:sp>
    </p:spTree>
    <p:extLst>
      <p:ext uri="{BB962C8B-B14F-4D97-AF65-F5344CB8AC3E}">
        <p14:creationId xmlns:p14="http://schemas.microsoft.com/office/powerpoint/2010/main" val="37211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12FEC-C9A9-5E83-CE5C-8E063D59C4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D80969-95B1-835A-1B29-65D69C720A4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12C536-40F2-7E0B-70B1-57A13F0D161C}"/>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767AFDCF-D6EC-BBC1-C95E-B40CC12E1BB5}"/>
              </a:ext>
            </a:extLst>
          </p:cNvPr>
          <p:cNvSpPr>
            <a:spLocks noGrp="1"/>
          </p:cNvSpPr>
          <p:nvPr>
            <p:ph type="sldNum" sz="quarter" idx="5"/>
          </p:nvPr>
        </p:nvSpPr>
        <p:spPr/>
        <p:txBody>
          <a:bodyPr/>
          <a:lstStyle/>
          <a:p>
            <a:fld id="{292AD8AA-8180-46B0-8280-F8C935BC1884}" type="slidenum">
              <a:rPr lang="nl-NL" smtClean="0"/>
              <a:t>2</a:t>
            </a:fld>
            <a:endParaRPr lang="nl-NL"/>
          </a:p>
        </p:txBody>
      </p:sp>
    </p:spTree>
    <p:extLst>
      <p:ext uri="{BB962C8B-B14F-4D97-AF65-F5344CB8AC3E}">
        <p14:creationId xmlns:p14="http://schemas.microsoft.com/office/powerpoint/2010/main" val="205080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p:cNvSpPr>
            <a:spLocks noGrp="1"/>
          </p:cNvSpPr>
          <p:nvPr>
            <p:ph type="sldNum" sz="quarter" idx="5"/>
          </p:nvPr>
        </p:nvSpPr>
        <p:spPr/>
        <p:txBody>
          <a:bodyPr/>
          <a:lstStyle/>
          <a:p>
            <a:fld id="{292AD8AA-8180-46B0-8280-F8C935BC1884}" type="slidenum">
              <a:rPr lang="nl-NL" smtClean="0"/>
              <a:t>3</a:t>
            </a:fld>
            <a:endParaRPr lang="nl-NL"/>
          </a:p>
        </p:txBody>
      </p:sp>
    </p:spTree>
    <p:extLst>
      <p:ext uri="{BB962C8B-B14F-4D97-AF65-F5344CB8AC3E}">
        <p14:creationId xmlns:p14="http://schemas.microsoft.com/office/powerpoint/2010/main" val="95303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BEA77-06B7-20E3-3ADF-9C36945300A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ED67D5-AC71-3074-CA8B-CDC646ED7BA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6DA7878-D8A6-7EFE-7AAA-503A1AF7C878}"/>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E39F4F90-CB92-0DE7-C90D-1D0925351A99}"/>
              </a:ext>
            </a:extLst>
          </p:cNvPr>
          <p:cNvSpPr>
            <a:spLocks noGrp="1"/>
          </p:cNvSpPr>
          <p:nvPr>
            <p:ph type="sldNum" sz="quarter" idx="5"/>
          </p:nvPr>
        </p:nvSpPr>
        <p:spPr/>
        <p:txBody>
          <a:bodyPr/>
          <a:lstStyle/>
          <a:p>
            <a:fld id="{292AD8AA-8180-46B0-8280-F8C935BC1884}" type="slidenum">
              <a:rPr lang="nl-NL" smtClean="0"/>
              <a:t>4</a:t>
            </a:fld>
            <a:endParaRPr lang="nl-NL"/>
          </a:p>
        </p:txBody>
      </p:sp>
    </p:spTree>
    <p:extLst>
      <p:ext uri="{BB962C8B-B14F-4D97-AF65-F5344CB8AC3E}">
        <p14:creationId xmlns:p14="http://schemas.microsoft.com/office/powerpoint/2010/main" val="227638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5BDEA-45E1-0678-6B0C-047E3918B6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C01039-E1A7-5818-E537-0E5BAF30FC9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5C25B4-B967-3678-22E9-75D1822981DF}"/>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EF165758-987C-694C-49BF-28754E85C14C}"/>
              </a:ext>
            </a:extLst>
          </p:cNvPr>
          <p:cNvSpPr>
            <a:spLocks noGrp="1"/>
          </p:cNvSpPr>
          <p:nvPr>
            <p:ph type="sldNum" sz="quarter" idx="5"/>
          </p:nvPr>
        </p:nvSpPr>
        <p:spPr/>
        <p:txBody>
          <a:bodyPr/>
          <a:lstStyle/>
          <a:p>
            <a:fld id="{292AD8AA-8180-46B0-8280-F8C935BC1884}" type="slidenum">
              <a:rPr lang="nl-NL" smtClean="0"/>
              <a:t>5</a:t>
            </a:fld>
            <a:endParaRPr lang="nl-NL"/>
          </a:p>
        </p:txBody>
      </p:sp>
    </p:spTree>
    <p:extLst>
      <p:ext uri="{BB962C8B-B14F-4D97-AF65-F5344CB8AC3E}">
        <p14:creationId xmlns:p14="http://schemas.microsoft.com/office/powerpoint/2010/main" val="355492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D5B1A-E7A9-A6CC-114E-DAD2335B33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7FDC8FD-71FB-A549-E935-847057126B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64ECE1-6A42-7AF6-52EA-610854D79065}"/>
              </a:ext>
            </a:extLst>
          </p:cNvPr>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a:extLst>
              <a:ext uri="{FF2B5EF4-FFF2-40B4-BE49-F238E27FC236}">
                <a16:creationId xmlns:a16="http://schemas.microsoft.com/office/drawing/2014/main" id="{63DE25B0-343C-D2A8-261C-D31EBC677CCB}"/>
              </a:ext>
            </a:extLst>
          </p:cNvPr>
          <p:cNvSpPr>
            <a:spLocks noGrp="1"/>
          </p:cNvSpPr>
          <p:nvPr>
            <p:ph type="sldNum" sz="quarter" idx="5"/>
          </p:nvPr>
        </p:nvSpPr>
        <p:spPr/>
        <p:txBody>
          <a:bodyPr/>
          <a:lstStyle/>
          <a:p>
            <a:fld id="{292AD8AA-8180-46B0-8280-F8C935BC1884}" type="slidenum">
              <a:rPr lang="nl-NL" smtClean="0"/>
              <a:t>6</a:t>
            </a:fld>
            <a:endParaRPr lang="nl-NL"/>
          </a:p>
        </p:txBody>
      </p:sp>
    </p:spTree>
    <p:extLst>
      <p:ext uri="{BB962C8B-B14F-4D97-AF65-F5344CB8AC3E}">
        <p14:creationId xmlns:p14="http://schemas.microsoft.com/office/powerpoint/2010/main" val="383021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B6F1-2D4E-2A66-7618-CFF7E1746E9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3D2522-5825-97EB-4DC7-3AD3B7BBB2E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FBDBB01-64AB-BFD3-B1B7-4737522A58D2}"/>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29C31BE2-0886-6B04-E98D-218D0F837839}"/>
              </a:ext>
            </a:extLst>
          </p:cNvPr>
          <p:cNvSpPr>
            <a:spLocks noGrp="1"/>
          </p:cNvSpPr>
          <p:nvPr>
            <p:ph type="sldNum" sz="quarter" idx="5"/>
          </p:nvPr>
        </p:nvSpPr>
        <p:spPr/>
        <p:txBody>
          <a:bodyPr/>
          <a:lstStyle/>
          <a:p>
            <a:fld id="{292AD8AA-8180-46B0-8280-F8C935BC1884}" type="slidenum">
              <a:rPr lang="nl-NL" smtClean="0"/>
              <a:t>7</a:t>
            </a:fld>
            <a:endParaRPr lang="nl-NL"/>
          </a:p>
        </p:txBody>
      </p:sp>
    </p:spTree>
    <p:extLst>
      <p:ext uri="{BB962C8B-B14F-4D97-AF65-F5344CB8AC3E}">
        <p14:creationId xmlns:p14="http://schemas.microsoft.com/office/powerpoint/2010/main" val="410845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E79B2-6575-A65E-86AB-3C59E9C232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52925B7-DAE9-D429-2163-90EAB7B76C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F474089-C315-412C-2B19-2F95587B3762}"/>
              </a:ext>
            </a:extLst>
          </p:cNvPr>
          <p:cNvSpPr>
            <a:spLocks noGrp="1"/>
          </p:cNvSpPr>
          <p:nvPr>
            <p:ph type="body" idx="1"/>
          </p:nvPr>
        </p:nvSpPr>
        <p:spPr/>
        <p:txBody>
          <a:bodyPr/>
          <a:lstStyle/>
          <a:p>
            <a:pPr>
              <a:buNone/>
            </a:pPr>
            <a:r>
              <a:rPr lang="nl-NL" b="1" u="sng" dirty="0"/>
              <a:t>Slide: 2 gekleurde tekstvlakken </a:t>
            </a:r>
            <a:br>
              <a:rPr lang="nl-NL" b="1" dirty="0"/>
            </a:b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titel of beschrijving toe te voegen.</a:t>
            </a:r>
          </a:p>
        </p:txBody>
      </p:sp>
      <p:sp>
        <p:nvSpPr>
          <p:cNvPr id="4" name="Tijdelijke aanduiding voor dianummer 3">
            <a:extLst>
              <a:ext uri="{FF2B5EF4-FFF2-40B4-BE49-F238E27FC236}">
                <a16:creationId xmlns:a16="http://schemas.microsoft.com/office/drawing/2014/main" id="{99E5923C-7976-A6FA-0404-D75EE86534AA}"/>
              </a:ext>
            </a:extLst>
          </p:cNvPr>
          <p:cNvSpPr>
            <a:spLocks noGrp="1"/>
          </p:cNvSpPr>
          <p:nvPr>
            <p:ph type="sldNum" sz="quarter" idx="5"/>
          </p:nvPr>
        </p:nvSpPr>
        <p:spPr/>
        <p:txBody>
          <a:bodyPr/>
          <a:lstStyle/>
          <a:p>
            <a:fld id="{292AD8AA-8180-46B0-8280-F8C935BC1884}" type="slidenum">
              <a:rPr lang="nl-NL" smtClean="0"/>
              <a:t>8</a:t>
            </a:fld>
            <a:endParaRPr lang="nl-NL"/>
          </a:p>
        </p:txBody>
      </p:sp>
    </p:spTree>
    <p:extLst>
      <p:ext uri="{BB962C8B-B14F-4D97-AF65-F5344CB8AC3E}">
        <p14:creationId xmlns:p14="http://schemas.microsoft.com/office/powerpoint/2010/main" val="112320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953D3-9738-6AD9-9165-52A3721BFD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344E33-28C7-0928-196A-62BFF33CC5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C0F3E2-D16C-1B5E-A4D7-B1F8C13CE7F2}"/>
              </a:ext>
            </a:extLst>
          </p:cNvPr>
          <p:cNvSpPr>
            <a:spLocks noGrp="1"/>
          </p:cNvSpPr>
          <p:nvPr>
            <p:ph type="body" idx="1"/>
          </p:nvPr>
        </p:nvSpPr>
        <p:spPr/>
        <p:txBody>
          <a:bodyPr/>
          <a:lstStyle/>
          <a:p>
            <a:pPr>
              <a:buNone/>
            </a:pPr>
            <a:r>
              <a:rPr lang="nl-NL" b="1" u="sng" dirty="0"/>
              <a:t>Slide: Afbeelding met tekstblok en zwarte </a:t>
            </a:r>
            <a:r>
              <a:rPr lang="nl-NL" b="1" u="sng" dirty="0" err="1"/>
              <a:t>overlay</a:t>
            </a:r>
            <a:br>
              <a:rPr lang="nl-NL" b="1" dirty="0"/>
            </a:br>
            <a:endParaRPr lang="nl-NL" b="1" dirty="0"/>
          </a:p>
          <a:p>
            <a:pPr>
              <a:buNone/>
            </a:pPr>
            <a:r>
              <a:rPr lang="nl-NL" b="1" dirty="0"/>
              <a:t>Elementen</a:t>
            </a:r>
            <a:r>
              <a:rPr lang="nl-NL" dirty="0"/>
              <a:t>: Titel, ondertitel, groot </a:t>
            </a:r>
            <a:r>
              <a:rPr lang="nl-NL" dirty="0" err="1"/>
              <a:t>tekstvak</a:t>
            </a:r>
            <a:r>
              <a:rPr lang="nl-NL" dirty="0"/>
              <a:t>, afbeelding</a:t>
            </a:r>
            <a:br>
              <a:rPr lang="nl-NL" dirty="0"/>
            </a:br>
            <a:r>
              <a:rPr lang="nl-NL" b="1" dirty="0"/>
              <a:t>Instructie</a:t>
            </a:r>
            <a:r>
              <a:rPr lang="nl-NL" dirty="0"/>
              <a:t>:</a:t>
            </a:r>
          </a:p>
          <a:p>
            <a:pPr>
              <a:buFont typeface="Arial" panose="020B0604020202020204" pitchFamily="34" charset="0"/>
              <a:buChar char="•"/>
            </a:pPr>
            <a:r>
              <a:rPr lang="nl-NL" dirty="0"/>
              <a:t> Klik in het </a:t>
            </a:r>
            <a:r>
              <a:rPr lang="nl-NL" dirty="0" err="1"/>
              <a:t>tekstvak</a:t>
            </a:r>
            <a:r>
              <a:rPr lang="nl-NL" dirty="0"/>
              <a:t> om een beschrijving toe te voegen.</a:t>
            </a:r>
          </a:p>
          <a:p>
            <a:pPr>
              <a:buFont typeface="Arial" panose="020B0604020202020204" pitchFamily="34" charset="0"/>
              <a:buChar char="•"/>
            </a:pPr>
            <a:r>
              <a:rPr lang="nl-NL" dirty="0"/>
              <a:t> Als je een afbeelding wilt wijzigen: k</a:t>
            </a:r>
            <a:r>
              <a:rPr lang="nl-NL" dirty="0">
                <a:latin typeface="Apercu Pro Light" panose="020B0303050601040103" pitchFamily="34" charset="0"/>
              </a:rPr>
              <a:t>lik met je rechtermuis op de afbeelding en kies voor ‘Afbeelding wijzigen’ &gt; ‘Dit apparaat’ en kies de afbeelding. </a:t>
            </a:r>
            <a:endParaRPr lang="nl-NL" dirty="0"/>
          </a:p>
          <a:p>
            <a:endParaRPr lang="nl-NL" dirty="0"/>
          </a:p>
        </p:txBody>
      </p:sp>
      <p:sp>
        <p:nvSpPr>
          <p:cNvPr id="4" name="Tijdelijke aanduiding voor dianummer 3">
            <a:extLst>
              <a:ext uri="{FF2B5EF4-FFF2-40B4-BE49-F238E27FC236}">
                <a16:creationId xmlns:a16="http://schemas.microsoft.com/office/drawing/2014/main" id="{3465AAE0-9B10-3690-94BB-5690E43D5578}"/>
              </a:ext>
            </a:extLst>
          </p:cNvPr>
          <p:cNvSpPr>
            <a:spLocks noGrp="1"/>
          </p:cNvSpPr>
          <p:nvPr>
            <p:ph type="sldNum" sz="quarter" idx="5"/>
          </p:nvPr>
        </p:nvSpPr>
        <p:spPr/>
        <p:txBody>
          <a:bodyPr/>
          <a:lstStyle/>
          <a:p>
            <a:fld id="{292AD8AA-8180-46B0-8280-F8C935BC1884}" type="slidenum">
              <a:rPr lang="nl-NL" smtClean="0"/>
              <a:t>9</a:t>
            </a:fld>
            <a:endParaRPr lang="nl-NL"/>
          </a:p>
        </p:txBody>
      </p:sp>
    </p:spTree>
    <p:extLst>
      <p:ext uri="{BB962C8B-B14F-4D97-AF65-F5344CB8AC3E}">
        <p14:creationId xmlns:p14="http://schemas.microsoft.com/office/powerpoint/2010/main" val="1568374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E5BA-5FAE-F499-F76C-51EEE242EBDF}"/>
              </a:ext>
            </a:extLst>
          </p:cNvPr>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23D6DD9C-B1AE-020D-243A-995CECE2AA8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
        <p:nvSpPr>
          <p:cNvPr id="4" name="Date Placeholder 3">
            <a:extLst>
              <a:ext uri="{FF2B5EF4-FFF2-40B4-BE49-F238E27FC236}">
                <a16:creationId xmlns:a16="http://schemas.microsoft.com/office/drawing/2014/main" id="{7FE90482-46DA-45DC-9684-2001F89008B2}"/>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0356303E-A804-31CD-BA40-93E6AA08697A}"/>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701EF53-CC30-0F54-EEC3-E7F7AB39380C}"/>
              </a:ext>
            </a:extLst>
          </p:cNvPr>
          <p:cNvSpPr>
            <a:spLocks noGrp="1"/>
          </p:cNvSpPr>
          <p:nvPr>
            <p:ph type="sldNum" sz="quarter" idx="12"/>
          </p:nvPr>
        </p:nvSpPr>
        <p:spPr/>
        <p:txBody>
          <a:bodyPr/>
          <a:lstStyle/>
          <a:p>
            <a:fld id="{58EA2103-E7A5-B24D-BF4F-2A18EAA48546}" type="slidenum">
              <a:rPr lang="en-NL" smtClean="0"/>
              <a:t>‹nr.›</a:t>
            </a:fld>
            <a:endParaRPr lang="en-NL"/>
          </a:p>
        </p:txBody>
      </p:sp>
      <p:pic>
        <p:nvPicPr>
          <p:cNvPr id="12" name="Picture 11">
            <a:extLst>
              <a:ext uri="{FF2B5EF4-FFF2-40B4-BE49-F238E27FC236}">
                <a16:creationId xmlns:a16="http://schemas.microsoft.com/office/drawing/2014/main" id="{4A40D34A-9DBD-2071-D88C-4731614DE954}"/>
              </a:ext>
            </a:extLst>
          </p:cNvPr>
          <p:cNvPicPr>
            <a:picLocks noChangeAspect="1"/>
          </p:cNvPicPr>
          <p:nvPr userDrawn="1"/>
        </p:nvPicPr>
        <p:blipFill>
          <a:blip r:embed="rId2"/>
          <a:srcRect/>
          <a:stretch/>
        </p:blipFill>
        <p:spPr>
          <a:xfrm>
            <a:off x="7961244" y="5993588"/>
            <a:ext cx="3846444" cy="615431"/>
          </a:xfrm>
          <a:prstGeom prst="rect">
            <a:avLst/>
          </a:prstGeom>
        </p:spPr>
      </p:pic>
    </p:spTree>
    <p:extLst>
      <p:ext uri="{BB962C8B-B14F-4D97-AF65-F5344CB8AC3E}">
        <p14:creationId xmlns:p14="http://schemas.microsoft.com/office/powerpoint/2010/main" val="253531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1C23-82E3-F250-07E2-04C5BF5FA6D4}"/>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7E9B01F7-D9A8-CD50-31C8-806492FC93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C4BBAA9-E08D-6181-083E-FE2BDFC3C24F}"/>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8910C0E0-1573-FB1F-9A8B-5CC9E31D10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E05A521-5462-06CB-85AD-5DF9AC5966E0}"/>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66844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8A398-DE47-2B82-AE39-284B95E2F2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7D85FE7-FF9A-0C18-59D8-8AA63FCBA3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5C064CE-96A2-C507-4BCE-407AF4B71AB9}"/>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10DEA18C-24D4-B843-7B9F-F91F30BA76A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D90EC63-4653-BC59-C568-3ABD7CED304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04361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5EB39A2-180A-FAAA-6B96-8303C38B5EFA}"/>
              </a:ext>
            </a:extLst>
          </p:cNvPr>
          <p:cNvSpPr>
            <a:spLocks noGrp="1"/>
          </p:cNvSpPr>
          <p:nvPr>
            <p:ph type="pic" sz="quarter" idx="10"/>
          </p:nvPr>
        </p:nvSpPr>
        <p:spPr>
          <a:xfrm>
            <a:off x="0" y="0"/>
            <a:ext cx="12192000" cy="68580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428233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FD10B41-ABF1-3B03-5283-170976A0981A}"/>
              </a:ext>
            </a:extLst>
          </p:cNvPr>
          <p:cNvSpPr>
            <a:spLocks noGrp="1"/>
          </p:cNvSpPr>
          <p:nvPr>
            <p:ph type="pic" sz="quarter" idx="10"/>
          </p:nvPr>
        </p:nvSpPr>
        <p:spPr>
          <a:xfrm>
            <a:off x="0" y="0"/>
            <a:ext cx="4929188" cy="685800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82048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A36C-6AD9-6A59-A45A-8983C16AA322}"/>
              </a:ext>
            </a:extLst>
          </p:cNvPr>
          <p:cNvSpPr>
            <a:spLocks noGrp="1"/>
          </p:cNvSpPr>
          <p:nvPr>
            <p:ph type="title"/>
          </p:nvPr>
        </p:nvSpPr>
        <p:spPr/>
        <p:txBody>
          <a:bodyPr/>
          <a:lstStyle>
            <a:lvl1pPr>
              <a:defRPr>
                <a:solidFill>
                  <a:schemeClr val="tx1"/>
                </a:solidFill>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5B5B05C-C221-7ACD-D420-B188011681A4}"/>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EC389901-7FD8-7802-2A66-D5076410FCC5}"/>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609D6440-6631-0DCD-9F7F-F584849987B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260D45C-8608-FFD0-B311-84CF76F3171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428289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A06E-7D8F-1AA4-7EC5-19F2FF672F38}"/>
              </a:ext>
            </a:extLst>
          </p:cNvPr>
          <p:cNvSpPr>
            <a:spLocks noGrp="1"/>
          </p:cNvSpPr>
          <p:nvPr>
            <p:ph type="title"/>
          </p:nvPr>
        </p:nvSpPr>
        <p:spPr>
          <a:xfrm>
            <a:off x="831850" y="1709738"/>
            <a:ext cx="10515600" cy="2852737"/>
          </a:xfrm>
        </p:spPr>
        <p:txBody>
          <a:bodyPr anchor="b">
            <a:normAutofit/>
          </a:bodyPr>
          <a:lstStyle>
            <a:lvl1pPr>
              <a:defRPr sz="2800"/>
            </a:lvl1p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9EA846E9-13F4-280E-CDD0-8C3C58BB6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BEA708-D328-1048-9C7E-BA6C9C3A5092}"/>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7784429B-2380-0A54-9A14-15E4E92F8C7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9D49D5A-6210-6A8F-B12E-7EC98F16AB63}"/>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92180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F6CA-A6C2-4178-E2A4-0D4F54865A2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AC0003F-CB8B-EB57-3CF8-FE11DBCDA9E3}"/>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Content Placeholder 3">
            <a:extLst>
              <a:ext uri="{FF2B5EF4-FFF2-40B4-BE49-F238E27FC236}">
                <a16:creationId xmlns:a16="http://schemas.microsoft.com/office/drawing/2014/main" id="{11DB3661-BFC3-C2BC-1ACF-3583F7D7FF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C4859C61-07A4-36C1-5411-BDA1E9319BCA}"/>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6" name="Footer Placeholder 5">
            <a:extLst>
              <a:ext uri="{FF2B5EF4-FFF2-40B4-BE49-F238E27FC236}">
                <a16:creationId xmlns:a16="http://schemas.microsoft.com/office/drawing/2014/main" id="{D1E80D06-395D-2405-F874-CED32040B5E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F8926C9-2AC6-7B2C-CE42-FD5DD46FDA57}"/>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15725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DF4E4-6ED7-E0F5-65D6-F545C89C6E09}"/>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DEFA317-68E4-EBD7-F61C-01B1ED934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6ED3C8C-D1FA-1AD6-CB88-A92E38C28B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EF7BF9E6-9301-4235-64BB-8DD92EA7E6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0659F5-1645-26E9-CD63-1AC7ADE32D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5F0D4212-5DF6-910B-8178-45F3717F9704}"/>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8" name="Footer Placeholder 7">
            <a:extLst>
              <a:ext uri="{FF2B5EF4-FFF2-40B4-BE49-F238E27FC236}">
                <a16:creationId xmlns:a16="http://schemas.microsoft.com/office/drawing/2014/main" id="{BECE54CD-BB98-1D2B-08A4-F2125D46D861}"/>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9AF43F75-B057-BCE9-F359-5C2935E69B6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51526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3B92-C48B-F378-0353-F2F1688AC83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A162D577-A8F1-BB28-EFA0-2C5C9B221657}"/>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4" name="Footer Placeholder 3">
            <a:extLst>
              <a:ext uri="{FF2B5EF4-FFF2-40B4-BE49-F238E27FC236}">
                <a16:creationId xmlns:a16="http://schemas.microsoft.com/office/drawing/2014/main" id="{266243DD-A3CE-74D9-337E-F2D642750EB8}"/>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2F5B4190-B733-CE22-521C-6D32C4325976}"/>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344401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2239A-70CC-DFC0-C911-C296D48DBBC5}"/>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3" name="Footer Placeholder 2">
            <a:extLst>
              <a:ext uri="{FF2B5EF4-FFF2-40B4-BE49-F238E27FC236}">
                <a16:creationId xmlns:a16="http://schemas.microsoft.com/office/drawing/2014/main" id="{7E652F42-0659-C6CC-7BB9-B8CB62196540}"/>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D7B00ADD-71EC-5C3F-C803-AFAEEE451A7C}"/>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758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B9D1-C0E8-A6C2-0E7C-FC7EAF40DB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0A8AB1B8-9B13-B5EA-360A-583332073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CF39AC2-9E39-D11A-B0CF-48AE27346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499D19-FC66-1EB2-F0F0-F1FE9F40EC8D}"/>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6" name="Footer Placeholder 5">
            <a:extLst>
              <a:ext uri="{FF2B5EF4-FFF2-40B4-BE49-F238E27FC236}">
                <a16:creationId xmlns:a16="http://schemas.microsoft.com/office/drawing/2014/main" id="{AF6BCB09-F65C-5717-C8B7-06D21E611DA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77FCE09-0E18-C430-6371-A4A7B6F294F5}"/>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2677826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4199-6581-B150-A71D-6A9DF846A0A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63458B2E-1A20-B02A-6D12-9066D007F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3848DC98-DF7A-60DC-8178-2EE178D46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E65881-2AF4-ACD8-C3F1-35C79B32E6FF}"/>
              </a:ext>
            </a:extLst>
          </p:cNvPr>
          <p:cNvSpPr>
            <a:spLocks noGrp="1"/>
          </p:cNvSpPr>
          <p:nvPr>
            <p:ph type="dt" sz="half" idx="10"/>
          </p:nvPr>
        </p:nvSpPr>
        <p:spPr/>
        <p:txBody>
          <a:bodyPr/>
          <a:lstStyle/>
          <a:p>
            <a:fld id="{6ECBB70C-BF5A-5D4C-9596-9801CD5AA689}" type="datetimeFigureOut">
              <a:rPr lang="en-NL" smtClean="0"/>
              <a:t>05/15/2025</a:t>
            </a:fld>
            <a:endParaRPr lang="en-NL"/>
          </a:p>
        </p:txBody>
      </p:sp>
      <p:sp>
        <p:nvSpPr>
          <p:cNvPr id="6" name="Footer Placeholder 5">
            <a:extLst>
              <a:ext uri="{FF2B5EF4-FFF2-40B4-BE49-F238E27FC236}">
                <a16:creationId xmlns:a16="http://schemas.microsoft.com/office/drawing/2014/main" id="{A256B100-2578-DC68-4AB3-C72C25E160B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1768776-12C4-9E5C-2779-32700A11CAFF}"/>
              </a:ext>
            </a:extLst>
          </p:cNvPr>
          <p:cNvSpPr>
            <a:spLocks noGrp="1"/>
          </p:cNvSpPr>
          <p:nvPr>
            <p:ph type="sldNum" sz="quarter" idx="12"/>
          </p:nvPr>
        </p:nvSpPr>
        <p:spPr/>
        <p:txBody>
          <a:bodyPr/>
          <a:lstStyle/>
          <a:p>
            <a:fld id="{58EA2103-E7A5-B24D-BF4F-2A18EAA48546}" type="slidenum">
              <a:rPr lang="en-NL" smtClean="0"/>
              <a:t>‹nr.›</a:t>
            </a:fld>
            <a:endParaRPr lang="en-NL"/>
          </a:p>
        </p:txBody>
      </p:sp>
    </p:spTree>
    <p:extLst>
      <p:ext uri="{BB962C8B-B14F-4D97-AF65-F5344CB8AC3E}">
        <p14:creationId xmlns:p14="http://schemas.microsoft.com/office/powerpoint/2010/main" val="96375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39AD9-BD5B-33D0-6D31-019F6611A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5607D144-A201-5897-3FBE-6BDD6D3A3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84631EF1-E120-F57A-1584-22AEC0916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BB70C-BF5A-5D4C-9596-9801CD5AA689}" type="datetimeFigureOut">
              <a:rPr lang="en-NL" smtClean="0"/>
              <a:t>05/15/2025</a:t>
            </a:fld>
            <a:endParaRPr lang="en-NL"/>
          </a:p>
        </p:txBody>
      </p:sp>
      <p:sp>
        <p:nvSpPr>
          <p:cNvPr id="5" name="Footer Placeholder 4">
            <a:extLst>
              <a:ext uri="{FF2B5EF4-FFF2-40B4-BE49-F238E27FC236}">
                <a16:creationId xmlns:a16="http://schemas.microsoft.com/office/drawing/2014/main" id="{066ACA0E-8353-BD96-F15A-5ECCC8847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CC2C77CD-CA19-5E2D-9EEC-B9D59CE3A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A2103-E7A5-B24D-BF4F-2A18EAA48546}" type="slidenum">
              <a:rPr lang="en-NL" smtClean="0"/>
              <a:t>‹nr.›</a:t>
            </a:fld>
            <a:endParaRPr lang="en-NL"/>
          </a:p>
        </p:txBody>
      </p:sp>
    </p:spTree>
    <p:extLst>
      <p:ext uri="{BB962C8B-B14F-4D97-AF65-F5344CB8AC3E}">
        <p14:creationId xmlns:p14="http://schemas.microsoft.com/office/powerpoint/2010/main" val="115563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2800" b="1" kern="1200">
          <a:solidFill>
            <a:schemeClr val="tx1"/>
          </a:solidFill>
          <a:latin typeface="Apercu"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percu" panose="0200050604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ercu" panose="02000506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persoon, kleding, regenboog, tafel&#10;&#10;Automatisch gegenereerde beschrijving">
            <a:extLst>
              <a:ext uri="{FF2B5EF4-FFF2-40B4-BE49-F238E27FC236}">
                <a16:creationId xmlns:a16="http://schemas.microsoft.com/office/drawing/2014/main" id="{412F4A13-9874-1AD6-5FC1-1B82EDA1B0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07" b="7807"/>
          <a:stretch>
            <a:fillRect/>
          </a:stretch>
        </p:blipFill>
        <p:spPr/>
      </p:pic>
      <p:sp>
        <p:nvSpPr>
          <p:cNvPr id="5" name="Rectangle 4">
            <a:extLst>
              <a:ext uri="{FF2B5EF4-FFF2-40B4-BE49-F238E27FC236}">
                <a16:creationId xmlns:a16="http://schemas.microsoft.com/office/drawing/2014/main" id="{34D6204B-EFCC-EBCA-0E13-2363861FA056}"/>
              </a:ext>
            </a:extLst>
          </p:cNvPr>
          <p:cNvSpPr>
            <a:spLocks/>
          </p:cNvSpPr>
          <p:nvPr/>
        </p:nvSpPr>
        <p:spPr>
          <a:xfrm>
            <a:off x="-2" y="0"/>
            <a:ext cx="12192000" cy="6858000"/>
          </a:xfrm>
          <a:prstGeom prst="rect">
            <a:avLst/>
          </a:prstGeom>
          <a:gradFill flip="none" rotWithShape="1">
            <a:gsLst>
              <a:gs pos="100000">
                <a:schemeClr val="tx1">
                  <a:alpha val="70000"/>
                </a:schemeClr>
              </a:gs>
              <a:gs pos="100000">
                <a:schemeClr val="tx1">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30DAE85-8340-952F-AF5A-9A2FDDD3B707}"/>
              </a:ext>
            </a:extLst>
          </p:cNvPr>
          <p:cNvSpPr txBox="1">
            <a:spLocks/>
          </p:cNvSpPr>
          <p:nvPr/>
        </p:nvSpPr>
        <p:spPr>
          <a:xfrm>
            <a:off x="3101883" y="3475869"/>
            <a:ext cx="5988226" cy="1046440"/>
          </a:xfrm>
          <a:prstGeom prst="rect">
            <a:avLst/>
          </a:prstGeom>
          <a:noFill/>
        </p:spPr>
        <p:txBody>
          <a:bodyPr wrap="square" lIns="0" tIns="0" rIns="0" bIns="0" rtlCol="0" anchor="ctr">
            <a:spAutoFit/>
          </a:bodyPr>
          <a:lstStyle/>
          <a:p>
            <a:pPr algn="ctr"/>
            <a:r>
              <a:rPr lang="nl-NL" b="1" dirty="0">
                <a:solidFill>
                  <a:srgbClr val="FFFFFF"/>
                </a:solidFill>
                <a:latin typeface="Apercu Pro Light"/>
                <a:cs typeface="Poppins Light"/>
              </a:rPr>
              <a:t>Korte opdracht Kinderboekenweek 2025</a:t>
            </a:r>
          </a:p>
          <a:p>
            <a:pPr algn="ctr"/>
            <a:r>
              <a:rPr lang="nl-NL" b="1" dirty="0">
                <a:solidFill>
                  <a:srgbClr val="FFFFFF"/>
                </a:solidFill>
                <a:latin typeface="Apercu Pro Light"/>
                <a:cs typeface="Poppins Light"/>
              </a:rPr>
              <a:t>Groep 5-6</a:t>
            </a:r>
          </a:p>
          <a:p>
            <a:pPr algn="ctr"/>
            <a:endParaRPr lang="nl-NL" dirty="0">
              <a:solidFill>
                <a:srgbClr val="FFFFFF"/>
              </a:solidFill>
              <a:latin typeface="Apercu Pro Light"/>
              <a:cs typeface="Poppins Light"/>
            </a:endParaRPr>
          </a:p>
          <a:p>
            <a:pPr algn="ctr"/>
            <a:r>
              <a:rPr lang="nl-NL" sz="1400" dirty="0">
                <a:solidFill>
                  <a:schemeClr val="bg1"/>
                </a:solidFill>
                <a:latin typeface="Apercu Pro Light" panose="020B0303050601040103" pitchFamily="34" charset="0"/>
              </a:rPr>
              <a:t>Een bewerking van het project Briefverhalen | Theater | Verhalen | Groep 5-6 </a:t>
            </a:r>
          </a:p>
        </p:txBody>
      </p:sp>
      <p:sp>
        <p:nvSpPr>
          <p:cNvPr id="6" name="TextBox 5">
            <a:extLst>
              <a:ext uri="{FF2B5EF4-FFF2-40B4-BE49-F238E27FC236}">
                <a16:creationId xmlns:a16="http://schemas.microsoft.com/office/drawing/2014/main" id="{52A2D2CB-B9A6-E0B7-5AE8-EFE941FD127A}"/>
              </a:ext>
            </a:extLst>
          </p:cNvPr>
          <p:cNvSpPr txBox="1">
            <a:spLocks/>
          </p:cNvSpPr>
          <p:nvPr/>
        </p:nvSpPr>
        <p:spPr>
          <a:xfrm>
            <a:off x="2962937" y="2295670"/>
            <a:ext cx="6266119" cy="1323439"/>
          </a:xfrm>
          <a:prstGeom prst="rect">
            <a:avLst/>
          </a:prstGeom>
          <a:noFill/>
        </p:spPr>
        <p:txBody>
          <a:bodyPr wrap="square" rtlCol="0">
            <a:spAutoFit/>
          </a:bodyPr>
          <a:lstStyle/>
          <a:p>
            <a:r>
              <a:rPr lang="nl-NL" sz="8000" b="1" dirty="0">
                <a:solidFill>
                  <a:schemeClr val="bg1"/>
                </a:solidFill>
                <a:latin typeface="Apercu Pro ExtraBold" panose="020B0903050601040103" pitchFamily="34" charset="0"/>
              </a:rPr>
              <a:t>Vol avontuur</a:t>
            </a:r>
            <a:endParaRPr lang="en-US" sz="8000" b="1" dirty="0">
              <a:gradFill>
                <a:gsLst>
                  <a:gs pos="0">
                    <a:schemeClr val="accent3"/>
                  </a:gs>
                  <a:gs pos="100000">
                    <a:schemeClr val="accent4"/>
                  </a:gs>
                </a:gsLst>
                <a:lin ang="2700000" scaled="1"/>
              </a:gradFill>
              <a:latin typeface="Apercu Pro ExtraBold" panose="020B0903050601040103" pitchFamily="34" charset="0"/>
            </a:endParaRPr>
          </a:p>
        </p:txBody>
      </p:sp>
      <p:pic>
        <p:nvPicPr>
          <p:cNvPr id="2" name="Afbeelding 1" descr="Afbeelding met Lettertype, Graphics, grafische vormgeving, logo&#10;&#10;Automatisch gegenereerde beschrijving">
            <a:extLst>
              <a:ext uri="{FF2B5EF4-FFF2-40B4-BE49-F238E27FC236}">
                <a16:creationId xmlns:a16="http://schemas.microsoft.com/office/drawing/2014/main" id="{579BB5B8-3A84-4316-68B4-7461D32B11D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4" name="Afbeelding 3" descr="Afbeelding met geel, Kleurrijkheid, schermopname, Rechthoek&#10;&#10;Automatisch gegenereerde beschrijving">
            <a:extLst>
              <a:ext uri="{FF2B5EF4-FFF2-40B4-BE49-F238E27FC236}">
                <a16:creationId xmlns:a16="http://schemas.microsoft.com/office/drawing/2014/main" id="{C60FEADF-292B-37E1-CCB5-A8CC1AD0CEB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411587" y="1817613"/>
            <a:ext cx="313156" cy="278462"/>
          </a:xfrm>
          <a:prstGeom prst="rect">
            <a:avLst/>
          </a:prstGeom>
        </p:spPr>
      </p:pic>
      <p:pic>
        <p:nvPicPr>
          <p:cNvPr id="16" name="Afbeelding 15" descr="Afbeelding met geel, sinaasappel, rood, Kleurrijkheid&#10;&#10;Automatisch gegenereerde beschrijving">
            <a:extLst>
              <a:ext uri="{FF2B5EF4-FFF2-40B4-BE49-F238E27FC236}">
                <a16:creationId xmlns:a16="http://schemas.microsoft.com/office/drawing/2014/main" id="{8FDBA70F-1663-E630-205F-E2BF43AD8FF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2568345" y="6590854"/>
            <a:ext cx="393011" cy="269213"/>
          </a:xfrm>
          <a:prstGeom prst="rect">
            <a:avLst/>
          </a:prstGeom>
        </p:spPr>
      </p:pic>
      <p:pic>
        <p:nvPicPr>
          <p:cNvPr id="21" name="Afbeelding 20" descr="Afbeelding met schermopname, Rechthoek, sinaasappel&#10;&#10;Automatisch gegenereerde beschrijving">
            <a:extLst>
              <a:ext uri="{FF2B5EF4-FFF2-40B4-BE49-F238E27FC236}">
                <a16:creationId xmlns:a16="http://schemas.microsoft.com/office/drawing/2014/main" id="{E2B383FA-AACE-4C74-620E-1B9D1C31E2B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10979691" y="5497998"/>
            <a:ext cx="350811" cy="270165"/>
          </a:xfrm>
          <a:prstGeom prst="rect">
            <a:avLst/>
          </a:prstGeom>
        </p:spPr>
      </p:pic>
      <p:pic>
        <p:nvPicPr>
          <p:cNvPr id="10" name="Afbeelding 9" descr="Afbeelding met geel, Kleurrijkheid, sinaasappel, roze&#10;&#10;Automatisch gegenereerde beschrijving">
            <a:extLst>
              <a:ext uri="{FF2B5EF4-FFF2-40B4-BE49-F238E27FC236}">
                <a16:creationId xmlns:a16="http://schemas.microsoft.com/office/drawing/2014/main" id="{5C183191-7C93-E5C1-FC9D-C58E26099323}"/>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891050" y="3637296"/>
            <a:ext cx="327786" cy="223702"/>
          </a:xfrm>
          <a:prstGeom prst="rect">
            <a:avLst/>
          </a:prstGeom>
        </p:spPr>
      </p:pic>
      <p:pic>
        <p:nvPicPr>
          <p:cNvPr id="12" name="Afbeelding 11" descr="Afbeelding met geel, Kleurrijkheid, Rechthoek, schermopname&#10;&#10;Automatisch gegenereerde beschrijving">
            <a:extLst>
              <a:ext uri="{FF2B5EF4-FFF2-40B4-BE49-F238E27FC236}">
                <a16:creationId xmlns:a16="http://schemas.microsoft.com/office/drawing/2014/main" id="{9E418E26-C3AD-769D-603B-04C9DFFA6499}"/>
              </a:ext>
            </a:extLst>
          </p:cNvPr>
          <p:cNvPicPr>
            <a:picLocks noGrp="1" noRot="1" noChangeAspec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tretch>
            <a:fillRect/>
          </a:stretch>
        </p:blipFill>
        <p:spPr>
          <a:xfrm>
            <a:off x="2836733" y="480540"/>
            <a:ext cx="343105" cy="264770"/>
          </a:xfrm>
          <a:prstGeom prst="rect">
            <a:avLst/>
          </a:prstGeom>
        </p:spPr>
      </p:pic>
      <p:pic>
        <p:nvPicPr>
          <p:cNvPr id="14" name="Afbeelding 13" descr="Afbeelding met Rechthoek, rood, Kleurrijkheid, vlag&#10;&#10;Automatisch gegenereerde beschrijving">
            <a:extLst>
              <a:ext uri="{FF2B5EF4-FFF2-40B4-BE49-F238E27FC236}">
                <a16:creationId xmlns:a16="http://schemas.microsoft.com/office/drawing/2014/main" id="{4CBE4C5D-228E-9771-2831-5900C8C2F874}"/>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7281876" y="5542098"/>
            <a:ext cx="143117" cy="392293"/>
          </a:xfrm>
          <a:prstGeom prst="rect">
            <a:avLst/>
          </a:prstGeom>
        </p:spPr>
      </p:pic>
      <p:pic>
        <p:nvPicPr>
          <p:cNvPr id="17" name="Afbeelding 16" descr="Afbeelding met Lila, paars, roze, Magenta&#10;&#10;Automatisch gegenereerde beschrijving">
            <a:extLst>
              <a:ext uri="{FF2B5EF4-FFF2-40B4-BE49-F238E27FC236}">
                <a16:creationId xmlns:a16="http://schemas.microsoft.com/office/drawing/2014/main" id="{69F62446-C08F-E77A-7901-FCECAFCE65B0}"/>
              </a:ext>
            </a:extLst>
          </p:cNvPr>
          <p:cNvPicPr>
            <a:picLocks noGrp="1" noRot="1" noChangeAspect="1" noMove="1" noResize="1" noEditPoints="1" noAdjustHandles="1" noChangeArrowheads="1" noChangeShapeType="1" noCrop="1"/>
          </p:cNvPicPr>
          <p:nvPr/>
        </p:nvPicPr>
        <p:blipFill>
          <a:blip r:embed="rId11">
            <a:extLst>
              <a:ext uri="{28A0092B-C50C-407E-A947-70E740481C1C}">
                <a14:useLocalDpi xmlns:a14="http://schemas.microsoft.com/office/drawing/2010/main" val="0"/>
              </a:ext>
            </a:extLst>
          </a:blip>
          <a:stretch>
            <a:fillRect/>
          </a:stretch>
        </p:blipFill>
        <p:spPr>
          <a:xfrm>
            <a:off x="7629553" y="1071326"/>
            <a:ext cx="437591" cy="204964"/>
          </a:xfrm>
          <a:prstGeom prst="rect">
            <a:avLst/>
          </a:prstGeom>
        </p:spPr>
      </p:pic>
    </p:spTree>
    <p:extLst>
      <p:ext uri="{BB962C8B-B14F-4D97-AF65-F5344CB8AC3E}">
        <p14:creationId xmlns:p14="http://schemas.microsoft.com/office/powerpoint/2010/main" val="210822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A157-B54E-0C46-9759-89012FDF5BE7}"/>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D79C6CC4-223F-53B4-0CE1-A5616541E269}"/>
              </a:ext>
            </a:extLst>
          </p:cNvPr>
          <p:cNvSpPr>
            <a:spLocks/>
          </p:cNvSpPr>
          <p:nvPr/>
        </p:nvSpPr>
        <p:spPr>
          <a:xfrm>
            <a:off x="6319017" y="658218"/>
            <a:ext cx="5187183" cy="5513982"/>
          </a:xfrm>
          <a:prstGeom prst="rect">
            <a:avLst/>
          </a:prstGeom>
          <a:solidFill>
            <a:srgbClr val="0EA1DC"/>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dirty="0"/>
          </a:p>
        </p:txBody>
      </p:sp>
      <p:sp>
        <p:nvSpPr>
          <p:cNvPr id="16" name="Rechthoek 15">
            <a:extLst>
              <a:ext uri="{FF2B5EF4-FFF2-40B4-BE49-F238E27FC236}">
                <a16:creationId xmlns:a16="http://schemas.microsoft.com/office/drawing/2014/main" id="{01F54E9B-B249-B75F-7E18-DE17BCC296E5}"/>
              </a:ext>
            </a:extLst>
          </p:cNvPr>
          <p:cNvSpPr>
            <a:spLocks/>
          </p:cNvSpPr>
          <p:nvPr/>
        </p:nvSpPr>
        <p:spPr>
          <a:xfrm>
            <a:off x="677635" y="658218"/>
            <a:ext cx="5187183" cy="5513982"/>
          </a:xfrm>
          <a:prstGeom prst="rect">
            <a:avLst/>
          </a:prstGeom>
          <a:solidFill>
            <a:srgbClr val="0EA1DC"/>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12" name="TextBox 12">
            <a:extLst>
              <a:ext uri="{FF2B5EF4-FFF2-40B4-BE49-F238E27FC236}">
                <a16:creationId xmlns:a16="http://schemas.microsoft.com/office/drawing/2014/main" id="{7B5F87EB-A048-5EA5-29E5-6395981E819D}"/>
              </a:ext>
            </a:extLst>
          </p:cNvPr>
          <p:cNvSpPr txBox="1">
            <a:spLocks/>
          </p:cNvSpPr>
          <p:nvPr/>
        </p:nvSpPr>
        <p:spPr>
          <a:xfrm>
            <a:off x="6641108" y="2102867"/>
            <a:ext cx="4460029" cy="3065711"/>
          </a:xfrm>
          <a:prstGeom prst="rect">
            <a:avLst/>
          </a:prstGeom>
        </p:spPr>
        <p:txBody>
          <a:bodyPr wrap="square" lIns="0" tIns="0" rIns="0" bIns="0" rtlCol="0" anchor="t">
            <a:spAutoFit/>
          </a:bodyPr>
          <a:lstStyle/>
          <a:p>
            <a:pPr marL="0" lvl="1">
              <a:lnSpc>
                <a:spcPts val="1960"/>
              </a:lnSpc>
              <a:spcBef>
                <a:spcPct val="0"/>
              </a:spcBef>
            </a:pPr>
            <a:r>
              <a:rPr lang="nl-NL" sz="2800" b="1" dirty="0">
                <a:solidFill>
                  <a:srgbClr val="FFFFFF"/>
                </a:solidFill>
                <a:latin typeface="Apercu Pro Medium" panose="020B0603050601040103" pitchFamily="34" charset="0"/>
                <a:ea typeface="Kollektif"/>
                <a:cs typeface="Kollektif"/>
                <a:sym typeface="Kollektif"/>
              </a:rPr>
              <a:t>Post</a:t>
            </a:r>
          </a:p>
          <a:p>
            <a:pPr marL="0" lvl="1">
              <a:lnSpc>
                <a:spcPts val="1960"/>
              </a:lnSpc>
              <a:spcBef>
                <a:spcPct val="0"/>
              </a:spcBef>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Wie heeft er wel eens een brief ontvangen?</a:t>
            </a:r>
          </a:p>
          <a:p>
            <a:pPr marL="0" lvl="1">
              <a:lnSpc>
                <a:spcPts val="1960"/>
              </a:lnSpc>
              <a:spcBef>
                <a:spcPct val="0"/>
              </a:spcBef>
            </a:pPr>
            <a:r>
              <a:rPr lang="nl-NL" sz="1600" dirty="0">
                <a:solidFill>
                  <a:srgbClr val="FFFFFF"/>
                </a:solidFill>
                <a:latin typeface="Apercu Pro Light" panose="020B0303050601040103" pitchFamily="34" charset="0"/>
                <a:ea typeface="Kollektif"/>
                <a:cs typeface="Kollektif"/>
                <a:sym typeface="Kollektif"/>
              </a:rPr>
              <a:t> </a:t>
            </a: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Wie heeft er wel eens een brief verstuurd?</a:t>
            </a:r>
          </a:p>
          <a:p>
            <a:pPr marL="285750" lvl="1" indent="-285750">
              <a:lnSpc>
                <a:spcPts val="1960"/>
              </a:lnSpc>
              <a:spcBef>
                <a:spcPct val="0"/>
              </a:spcBef>
              <a:buFont typeface="Wingdings" panose="05000000000000000000" pitchFamily="2" charset="2"/>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Kan een brief spannend zijn?</a:t>
            </a:r>
          </a:p>
          <a:p>
            <a:pPr marL="285750" lvl="1" indent="-285750">
              <a:lnSpc>
                <a:spcPts val="1960"/>
              </a:lnSpc>
              <a:spcBef>
                <a:spcPct val="0"/>
              </a:spcBef>
              <a:buFont typeface="Wingdings" panose="05000000000000000000" pitchFamily="2" charset="2"/>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Waarom krijgen we brieven en waarom schrijven we brieven aan elkaar?</a:t>
            </a:r>
          </a:p>
          <a:p>
            <a:pPr marL="0" lvl="1">
              <a:lnSpc>
                <a:spcPts val="1960"/>
              </a:lnSpc>
              <a:spcBef>
                <a:spcPct val="0"/>
              </a:spcBef>
            </a:pPr>
            <a:endParaRPr lang="nl-NL" sz="1600" dirty="0">
              <a:solidFill>
                <a:srgbClr val="FFFFFF"/>
              </a:solidFill>
              <a:latin typeface="Apercu Pro Medium" panose="020B0603050601040103" pitchFamily="34" charset="0"/>
              <a:ea typeface="Kollektif"/>
              <a:cs typeface="Kollektif"/>
              <a:sym typeface="Kollektif"/>
            </a:endParaRPr>
          </a:p>
          <a:p>
            <a:pPr marL="0" lvl="1">
              <a:lnSpc>
                <a:spcPts val="1960"/>
              </a:lnSpc>
              <a:spcBef>
                <a:spcPct val="0"/>
              </a:spcBef>
            </a:pPr>
            <a:endParaRPr lang="en-US" sz="1600" dirty="0">
              <a:solidFill>
                <a:srgbClr val="FFFFFF"/>
              </a:solidFill>
              <a:latin typeface="Apercu Pro Medium" panose="020B0603050601040103" pitchFamily="34" charset="0"/>
              <a:ea typeface="Kollektif"/>
              <a:cs typeface="Kollektif"/>
              <a:sym typeface="Kollektif"/>
            </a:endParaRP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2087B1F7-5D16-630F-C1A9-BBEAD0E3AFA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2054" name="Picture 6">
            <a:extLst>
              <a:ext uri="{FF2B5EF4-FFF2-40B4-BE49-F238E27FC236}">
                <a16:creationId xmlns:a16="http://schemas.microsoft.com/office/drawing/2014/main" id="{745377ED-818B-E475-A03C-38D21EE5D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33" y="1430724"/>
            <a:ext cx="4506586" cy="396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187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0C4C3-D50D-6A9C-B1CE-53A3B59835F8}"/>
            </a:ext>
          </a:extLst>
        </p:cNvPr>
        <p:cNvGrpSpPr/>
        <p:nvPr/>
      </p:nvGrpSpPr>
      <p:grpSpPr>
        <a:xfrm>
          <a:off x="0" y="0"/>
          <a:ext cx="0" cy="0"/>
          <a:chOff x="0" y="0"/>
          <a:chExt cx="0" cy="0"/>
        </a:xfrm>
      </p:grpSpPr>
      <p:pic>
        <p:nvPicPr>
          <p:cNvPr id="4" name="Picture 2" descr="Beste Bregje Boentjes">
            <a:extLst>
              <a:ext uri="{FF2B5EF4-FFF2-40B4-BE49-F238E27FC236}">
                <a16:creationId xmlns:a16="http://schemas.microsoft.com/office/drawing/2014/main" id="{054C2A8B-3E18-3A42-FB77-3CF9AA24B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49345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Lettertype, Graphics, grafische vormgeving, logo&#10;&#10;Automatisch gegenereerde beschrijving">
            <a:extLst>
              <a:ext uri="{FF2B5EF4-FFF2-40B4-BE49-F238E27FC236}">
                <a16:creationId xmlns:a16="http://schemas.microsoft.com/office/drawing/2014/main" id="{833C476A-93AB-663A-41E8-78E5444F400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2" name="TextBox 6">
            <a:extLst>
              <a:ext uri="{FF2B5EF4-FFF2-40B4-BE49-F238E27FC236}">
                <a16:creationId xmlns:a16="http://schemas.microsoft.com/office/drawing/2014/main" id="{C78A6B8A-20AE-ABE2-A3F2-4A587CB976B6}"/>
              </a:ext>
            </a:extLst>
          </p:cNvPr>
          <p:cNvSpPr txBox="1"/>
          <p:nvPr/>
        </p:nvSpPr>
        <p:spPr>
          <a:xfrm>
            <a:off x="6096000" y="1747551"/>
            <a:ext cx="4926108" cy="584775"/>
          </a:xfrm>
          <a:prstGeom prst="rect">
            <a:avLst/>
          </a:prstGeom>
          <a:noFill/>
        </p:spPr>
        <p:txBody>
          <a:bodyPr wrap="square" rtlCol="0">
            <a:spAutoFit/>
          </a:bodyPr>
          <a:lstStyle/>
          <a:p>
            <a:r>
              <a:rPr lang="nl-NL" sz="3200" b="1" dirty="0">
                <a:solidFill>
                  <a:srgbClr val="5CC4B8"/>
                </a:solidFill>
                <a:latin typeface="Apercu Pro ExtraBold" panose="020B0903050601040103" pitchFamily="34" charset="0"/>
              </a:rPr>
              <a:t>Een mysterieuze brief</a:t>
            </a:r>
            <a:endParaRPr lang="en-US" sz="3200" b="1" dirty="0">
              <a:solidFill>
                <a:srgbClr val="5CC4B8"/>
              </a:solidFill>
              <a:latin typeface="Apercu Pro ExtraBold" panose="020B0903050601040103" pitchFamily="34" charset="0"/>
            </a:endParaRPr>
          </a:p>
        </p:txBody>
      </p:sp>
      <p:sp>
        <p:nvSpPr>
          <p:cNvPr id="3" name="TextBox 7">
            <a:extLst>
              <a:ext uri="{FF2B5EF4-FFF2-40B4-BE49-F238E27FC236}">
                <a16:creationId xmlns:a16="http://schemas.microsoft.com/office/drawing/2014/main" id="{E427D1BC-1246-A487-2B49-049488886D50}"/>
              </a:ext>
            </a:extLst>
          </p:cNvPr>
          <p:cNvSpPr txBox="1"/>
          <p:nvPr/>
        </p:nvSpPr>
        <p:spPr>
          <a:xfrm>
            <a:off x="6096000" y="2332326"/>
            <a:ext cx="5307106" cy="3416320"/>
          </a:xfrm>
          <a:prstGeom prst="rect">
            <a:avLst/>
          </a:prstGeom>
          <a:noFill/>
        </p:spPr>
        <p:txBody>
          <a:bodyPr wrap="square" rtlCol="0">
            <a:spAutoFit/>
          </a:bodyPr>
          <a:lstStyle/>
          <a:p>
            <a:r>
              <a:rPr lang="nl-NL" dirty="0">
                <a:solidFill>
                  <a:schemeClr val="bg1"/>
                </a:solidFill>
                <a:latin typeface="Apercu Pro Light" panose="020B0303050601040103" pitchFamily="34" charset="0"/>
                <a:cs typeface="Segoe UI Light" panose="020B0502040204020203" pitchFamily="34" charset="0"/>
              </a:rPr>
              <a:t>Bekijk en lees met elkaar het boek </a:t>
            </a:r>
            <a:r>
              <a:rPr lang="nl-NL" b="1" dirty="0">
                <a:solidFill>
                  <a:schemeClr val="bg1"/>
                </a:solidFill>
                <a:latin typeface="Apercu Pro Medium" panose="020B0603050601040103" pitchFamily="34" charset="0"/>
                <a:cs typeface="Segoe UI Light" panose="020B0502040204020203" pitchFamily="34" charset="0"/>
              </a:rPr>
              <a:t>Beste Bregje </a:t>
            </a:r>
            <a:r>
              <a:rPr lang="nl-NL" b="1" dirty="0" err="1">
                <a:solidFill>
                  <a:schemeClr val="bg1"/>
                </a:solidFill>
                <a:latin typeface="Apercu Pro Medium" panose="020B0603050601040103" pitchFamily="34" charset="0"/>
                <a:cs typeface="Segoe UI Light" panose="020B0502040204020203" pitchFamily="34" charset="0"/>
              </a:rPr>
              <a:t>Boentjes</a:t>
            </a:r>
            <a:r>
              <a:rPr lang="nl-NL" b="1" dirty="0">
                <a:solidFill>
                  <a:schemeClr val="bg1"/>
                </a:solidFill>
                <a:latin typeface="Apercu Pro Medium" panose="020B0603050601040103" pitchFamily="34" charset="0"/>
                <a:cs typeface="Segoe UI Light" panose="020B0502040204020203" pitchFamily="34" charset="0"/>
              </a:rPr>
              <a:t> </a:t>
            </a:r>
            <a:r>
              <a:rPr lang="nl-NL" dirty="0">
                <a:solidFill>
                  <a:schemeClr val="bg1"/>
                </a:solidFill>
                <a:latin typeface="Apercu Pro Light" panose="020B0303050601040103" pitchFamily="34" charset="0"/>
                <a:cs typeface="Segoe UI Light" panose="020B0502040204020203" pitchFamily="34" charset="0"/>
              </a:rPr>
              <a:t>van Mathilde Stein en Chuck </a:t>
            </a:r>
            <a:r>
              <a:rPr lang="nl-NL" dirty="0" err="1">
                <a:solidFill>
                  <a:schemeClr val="bg1"/>
                </a:solidFill>
                <a:latin typeface="Apercu Pro Light" panose="020B0303050601040103" pitchFamily="34" charset="0"/>
                <a:cs typeface="Segoe UI Light" panose="020B0502040204020203" pitchFamily="34" charset="0"/>
              </a:rPr>
              <a:t>Groenink</a:t>
            </a:r>
            <a:r>
              <a:rPr lang="nl-NL" dirty="0">
                <a:solidFill>
                  <a:schemeClr val="bg1"/>
                </a:solidFill>
                <a:latin typeface="Apercu Pro Light" panose="020B0303050601040103" pitchFamily="34" charset="0"/>
                <a:cs typeface="Segoe UI Light" panose="020B0502040204020203" pitchFamily="34" charset="0"/>
              </a:rPr>
              <a:t>. </a:t>
            </a:r>
          </a:p>
          <a:p>
            <a:endParaRPr lang="nl-NL" dirty="0">
              <a:solidFill>
                <a:schemeClr val="bg1"/>
              </a:solidFill>
              <a:latin typeface="Apercu Pro Light" panose="020B0303050601040103" pitchFamily="34" charset="0"/>
              <a:cs typeface="Segoe UI Light" panose="020B0502040204020203" pitchFamily="34" charset="0"/>
            </a:endParaRPr>
          </a:p>
          <a:p>
            <a:r>
              <a:rPr lang="nl-NL" dirty="0">
                <a:solidFill>
                  <a:schemeClr val="bg1"/>
                </a:solidFill>
                <a:latin typeface="Apercu Pro Light" panose="020B0303050601040103" pitchFamily="34" charset="0"/>
                <a:cs typeface="Segoe UI Light" panose="020B0502040204020203" pitchFamily="34" charset="0"/>
              </a:rPr>
              <a:t>Het boek gaat over een meisje dat vreemde brieven krijgt en op avontuur gaat. </a:t>
            </a:r>
          </a:p>
          <a:p>
            <a:endParaRPr lang="nl-NL" dirty="0">
              <a:solidFill>
                <a:schemeClr val="bg1"/>
              </a:solidFill>
              <a:latin typeface="Apercu Pro Light" panose="020B0303050601040103" pitchFamily="34" charset="0"/>
              <a:cs typeface="Segoe UI Light" panose="020B0502040204020203" pitchFamily="34" charset="0"/>
            </a:endParaRPr>
          </a:p>
          <a:p>
            <a:r>
              <a:rPr lang="nl-NL" dirty="0">
                <a:solidFill>
                  <a:schemeClr val="bg1"/>
                </a:solidFill>
                <a:latin typeface="Apercu Pro Light" panose="020B0303050601040103" pitchFamily="34" charset="0"/>
                <a:cs typeface="Segoe UI Light" panose="020B0502040204020203" pitchFamily="34" charset="0"/>
              </a:rPr>
              <a:t>Bekijk ook de boektrailer van de Engelse versie van het boek: </a:t>
            </a:r>
            <a:r>
              <a:rPr lang="nl-NL" i="1" dirty="0" err="1">
                <a:solidFill>
                  <a:schemeClr val="bg1"/>
                </a:solidFill>
                <a:latin typeface="Apercu Pro Light" panose="020B0303050601040103" pitchFamily="34" charset="0"/>
                <a:cs typeface="Segoe UI Light" panose="020B0502040204020203" pitchFamily="34" charset="0"/>
              </a:rPr>
              <a:t>Dear</a:t>
            </a:r>
            <a:r>
              <a:rPr lang="nl-NL" i="1" dirty="0">
                <a:solidFill>
                  <a:schemeClr val="bg1"/>
                </a:solidFill>
                <a:latin typeface="Apercu Pro Light" panose="020B0303050601040103" pitchFamily="34" charset="0"/>
                <a:cs typeface="Segoe UI Light" panose="020B0502040204020203" pitchFamily="34" charset="0"/>
              </a:rPr>
              <a:t> Daisy </a:t>
            </a:r>
            <a:r>
              <a:rPr lang="nl-NL" i="1" dirty="0" err="1">
                <a:solidFill>
                  <a:schemeClr val="bg1"/>
                </a:solidFill>
                <a:latin typeface="Apercu Pro Light" panose="020B0303050601040103" pitchFamily="34" charset="0"/>
                <a:cs typeface="Segoe UI Light" panose="020B0502040204020203" pitchFamily="34" charset="0"/>
              </a:rPr>
              <a:t>Dunnington</a:t>
            </a:r>
            <a:endParaRPr lang="nl-NL" i="1" dirty="0">
              <a:solidFill>
                <a:schemeClr val="bg1"/>
              </a:solidFill>
              <a:latin typeface="Apercu Pro Light" panose="020B0303050601040103" pitchFamily="34" charset="0"/>
              <a:cs typeface="Segoe UI Light" panose="020B0502040204020203" pitchFamily="34" charset="0"/>
            </a:endParaRPr>
          </a:p>
          <a:p>
            <a:endParaRPr lang="nl-NL" dirty="0">
              <a:solidFill>
                <a:schemeClr val="bg1"/>
              </a:solidFill>
              <a:latin typeface="Apercu Pro Light" panose="020B0303050601040103" pitchFamily="34" charset="0"/>
              <a:cs typeface="Segoe UI Light" panose="020B0502040204020203" pitchFamily="34" charset="0"/>
            </a:endParaRPr>
          </a:p>
          <a:p>
            <a:r>
              <a:rPr lang="nl-NL" dirty="0">
                <a:solidFill>
                  <a:schemeClr val="bg1"/>
                </a:solidFill>
                <a:latin typeface="Apercu Pro Light" panose="020B0303050601040103" pitchFamily="34" charset="0"/>
                <a:cs typeface="Segoe UI Light" panose="020B0502040204020203" pitchFamily="34" charset="0"/>
              </a:rPr>
              <a:t>Hebben jullie zelf wel eens een brief ontvangen? Zou je dat willen? Kunnen jullie verzinnen van wie? </a:t>
            </a:r>
          </a:p>
          <a:p>
            <a:endParaRPr lang="nl-NL" dirty="0">
              <a:solidFill>
                <a:schemeClr val="bg1"/>
              </a:solidFill>
              <a:latin typeface="Apercu Pro Light" panose="020B0303050601040103" pitchFamily="34" charset="0"/>
              <a:cs typeface="Segoe UI Light" panose="020B0502040204020203" pitchFamily="34" charset="0"/>
            </a:endParaRPr>
          </a:p>
        </p:txBody>
      </p:sp>
    </p:spTree>
    <p:extLst>
      <p:ext uri="{BB962C8B-B14F-4D97-AF65-F5344CB8AC3E}">
        <p14:creationId xmlns:p14="http://schemas.microsoft.com/office/powerpoint/2010/main" val="153525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F9427-C4E8-5D05-E337-9C8A24E0DC85}"/>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7A2FBBA8-FD3B-5C49-FABB-C408CDBC51CB}"/>
              </a:ext>
            </a:extLst>
          </p:cNvPr>
          <p:cNvSpPr>
            <a:spLocks noGrp="1" noRot="1" noMove="1" noResize="1" noEditPoints="1" noAdjustHandles="1" noChangeArrowheads="1" noChangeShapeType="1"/>
          </p:cNvSpPr>
          <p:nvPr/>
        </p:nvSpPr>
        <p:spPr>
          <a:xfrm>
            <a:off x="6319017" y="658218"/>
            <a:ext cx="5187183" cy="5513982"/>
          </a:xfrm>
          <a:prstGeom prst="rect">
            <a:avLst/>
          </a:prstGeom>
          <a:solidFill>
            <a:srgbClr val="8BD0B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dirty="0"/>
          </a:p>
        </p:txBody>
      </p:sp>
      <p:sp>
        <p:nvSpPr>
          <p:cNvPr id="16" name="Rechthoek 15">
            <a:extLst>
              <a:ext uri="{FF2B5EF4-FFF2-40B4-BE49-F238E27FC236}">
                <a16:creationId xmlns:a16="http://schemas.microsoft.com/office/drawing/2014/main" id="{860C3FC5-4350-1092-5E1B-CA63D9FECAEB}"/>
              </a:ext>
            </a:extLst>
          </p:cNvPr>
          <p:cNvSpPr>
            <a:spLocks noGrp="1" noRot="1" noMove="1" noResize="1" noEditPoints="1" noAdjustHandles="1" noChangeArrowheads="1" noChangeShapeType="1"/>
          </p:cNvSpPr>
          <p:nvPr/>
        </p:nvSpPr>
        <p:spPr>
          <a:xfrm>
            <a:off x="677635" y="658218"/>
            <a:ext cx="5187183" cy="5513982"/>
          </a:xfrm>
          <a:prstGeom prst="rect">
            <a:avLst/>
          </a:prstGeom>
          <a:solidFill>
            <a:srgbClr val="8BD0B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12" name="TextBox 12">
            <a:extLst>
              <a:ext uri="{FF2B5EF4-FFF2-40B4-BE49-F238E27FC236}">
                <a16:creationId xmlns:a16="http://schemas.microsoft.com/office/drawing/2014/main" id="{40EE2C72-95B8-64A4-9EF7-6F411ADF0D9D}"/>
              </a:ext>
            </a:extLst>
          </p:cNvPr>
          <p:cNvSpPr txBox="1">
            <a:spLocks/>
          </p:cNvSpPr>
          <p:nvPr/>
        </p:nvSpPr>
        <p:spPr>
          <a:xfrm>
            <a:off x="1041211" y="1790895"/>
            <a:ext cx="4460029" cy="3578672"/>
          </a:xfrm>
          <a:prstGeom prst="rect">
            <a:avLst/>
          </a:prstGeom>
        </p:spPr>
        <p:txBody>
          <a:bodyPr wrap="square" lIns="0" tIns="0" rIns="0" bIns="0" rtlCol="0" anchor="t">
            <a:spAutoFit/>
          </a:bodyPr>
          <a:lstStyle/>
          <a:p>
            <a:pPr marL="0" lvl="1">
              <a:lnSpc>
                <a:spcPts val="1960"/>
              </a:lnSpc>
              <a:spcBef>
                <a:spcPct val="0"/>
              </a:spcBef>
            </a:pPr>
            <a:r>
              <a:rPr lang="nl-NL" sz="2800" b="1" dirty="0">
                <a:solidFill>
                  <a:srgbClr val="FFFFFF"/>
                </a:solidFill>
                <a:latin typeface="Apercu Pro Medium" panose="020B0603050601040103" pitchFamily="34" charset="0"/>
                <a:ea typeface="Kollektif"/>
                <a:cs typeface="Kollektif"/>
                <a:sym typeface="Kollektif"/>
              </a:rPr>
              <a:t>Een filosofisch gesprek</a:t>
            </a:r>
          </a:p>
          <a:p>
            <a:pPr marL="0" lvl="1">
              <a:lnSpc>
                <a:spcPts val="1960"/>
              </a:lnSpc>
              <a:spcBef>
                <a:spcPct val="0"/>
              </a:spcBef>
            </a:pPr>
            <a:endParaRPr lang="nl-NL" sz="1600" b="1" dirty="0">
              <a:solidFill>
                <a:srgbClr val="FFFFFF"/>
              </a:solidFill>
              <a:latin typeface="Apercu Pro Medium" panose="020B06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Kan zoiets ‘kleins’ als een brief de start zijn van een groot avontuur?</a:t>
            </a:r>
          </a:p>
          <a:p>
            <a:pPr marL="285750" lvl="1" indent="-285750">
              <a:lnSpc>
                <a:spcPts val="1960"/>
              </a:lnSpc>
              <a:spcBef>
                <a:spcPct val="0"/>
              </a:spcBef>
              <a:buFont typeface="Wingdings" panose="05000000000000000000" pitchFamily="2" charset="2"/>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Waarom waren brieven vroeger belangrijk?</a:t>
            </a:r>
          </a:p>
          <a:p>
            <a:pPr marL="285750" lvl="1" indent="-285750">
              <a:lnSpc>
                <a:spcPts val="1960"/>
              </a:lnSpc>
              <a:spcBef>
                <a:spcPct val="0"/>
              </a:spcBef>
              <a:buFont typeface="Wingdings" panose="05000000000000000000" pitchFamily="2" charset="2"/>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Is er verschil tussen een klein verhaal en een groot verhaal?</a:t>
            </a:r>
          </a:p>
          <a:p>
            <a:pPr marL="285750" lvl="1" indent="-285750">
              <a:lnSpc>
                <a:spcPts val="1960"/>
              </a:lnSpc>
              <a:spcBef>
                <a:spcPct val="0"/>
              </a:spcBef>
              <a:buFont typeface="Wingdings" panose="05000000000000000000" pitchFamily="2" charset="2"/>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Moet je altijd klein beginnen?</a:t>
            </a:r>
          </a:p>
          <a:p>
            <a:pPr marL="285750" lvl="1" indent="-285750">
              <a:lnSpc>
                <a:spcPts val="1960"/>
              </a:lnSpc>
              <a:spcBef>
                <a:spcPct val="0"/>
              </a:spcBef>
              <a:buFont typeface="Wingdings" panose="05000000000000000000" pitchFamily="2" charset="2"/>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Wingdings" panose="05000000000000000000" pitchFamily="2" charset="2"/>
              <a:buChar char="§"/>
            </a:pPr>
            <a:r>
              <a:rPr lang="nl-NL" sz="1600" dirty="0">
                <a:solidFill>
                  <a:srgbClr val="FFFFFF"/>
                </a:solidFill>
                <a:latin typeface="Apercu Pro Light" panose="020B0303050601040103" pitchFamily="34" charset="0"/>
                <a:ea typeface="Kollektif"/>
                <a:cs typeface="Kollektif"/>
                <a:sym typeface="Kollektif"/>
              </a:rPr>
              <a:t>Kan een klein verhaal ook groot zijn?</a:t>
            </a:r>
          </a:p>
          <a:p>
            <a:pPr marL="0" lvl="1">
              <a:lnSpc>
                <a:spcPts val="1960"/>
              </a:lnSpc>
              <a:spcBef>
                <a:spcPct val="0"/>
              </a:spcBef>
            </a:pPr>
            <a:endParaRPr lang="nl-NL" sz="1600" b="1" dirty="0">
              <a:solidFill>
                <a:srgbClr val="FFFFFF"/>
              </a:solidFill>
              <a:latin typeface="Apercu Pro Medium" panose="020B0603050601040103" pitchFamily="34" charset="0"/>
              <a:ea typeface="Kollektif"/>
              <a:cs typeface="Kollektif"/>
              <a:sym typeface="Kollektif"/>
            </a:endParaRP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47B231E7-02AA-9D7D-9196-5EE11C0821A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1026" name="Picture 2" descr="Poster Verward cartoon man, omringd door vraagtekens">
            <a:extLst>
              <a:ext uri="{FF2B5EF4-FFF2-40B4-BE49-F238E27FC236}">
                <a16:creationId xmlns:a16="http://schemas.microsoft.com/office/drawing/2014/main" id="{96E90F87-6C6B-5310-7D2C-195145765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117459" y="816114"/>
            <a:ext cx="3590298" cy="522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03004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C064-29C5-0177-C04C-69219A1B1CDD}"/>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705D97CF-4C39-18DD-6E74-F940A7227190}"/>
              </a:ext>
            </a:extLst>
          </p:cNvPr>
          <p:cNvSpPr>
            <a:spLocks noGrp="1" noRot="1" noMove="1" noResize="1" noEditPoints="1" noAdjustHandles="1" noChangeArrowheads="1" noChangeShapeType="1"/>
          </p:cNvSpPr>
          <p:nvPr/>
        </p:nvSpPr>
        <p:spPr>
          <a:xfrm>
            <a:off x="6319017" y="658218"/>
            <a:ext cx="5187183" cy="5513982"/>
          </a:xfrm>
          <a:prstGeom prst="rect">
            <a:avLst/>
          </a:prstGeom>
          <a:solidFill>
            <a:srgbClr val="FFD500"/>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dirty="0"/>
          </a:p>
        </p:txBody>
      </p:sp>
      <p:sp>
        <p:nvSpPr>
          <p:cNvPr id="16" name="Rechthoek 15">
            <a:extLst>
              <a:ext uri="{FF2B5EF4-FFF2-40B4-BE49-F238E27FC236}">
                <a16:creationId xmlns:a16="http://schemas.microsoft.com/office/drawing/2014/main" id="{96066C3A-0B4B-2E91-0541-9D600B3F6DF6}"/>
              </a:ext>
            </a:extLst>
          </p:cNvPr>
          <p:cNvSpPr>
            <a:spLocks noGrp="1" noRot="1" noMove="1" noResize="1" noEditPoints="1" noAdjustHandles="1" noChangeArrowheads="1" noChangeShapeType="1"/>
          </p:cNvSpPr>
          <p:nvPr/>
        </p:nvSpPr>
        <p:spPr>
          <a:xfrm>
            <a:off x="677635" y="658218"/>
            <a:ext cx="5187183" cy="5513982"/>
          </a:xfrm>
          <a:prstGeom prst="rect">
            <a:avLst/>
          </a:prstGeom>
          <a:solidFill>
            <a:srgbClr val="FFD500"/>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12" name="TextBox 12">
            <a:extLst>
              <a:ext uri="{FF2B5EF4-FFF2-40B4-BE49-F238E27FC236}">
                <a16:creationId xmlns:a16="http://schemas.microsoft.com/office/drawing/2014/main" id="{4650F738-1776-D64B-8D7B-EE3CCD41CC70}"/>
              </a:ext>
            </a:extLst>
          </p:cNvPr>
          <p:cNvSpPr txBox="1">
            <a:spLocks/>
          </p:cNvSpPr>
          <p:nvPr/>
        </p:nvSpPr>
        <p:spPr>
          <a:xfrm>
            <a:off x="1041211" y="1790895"/>
            <a:ext cx="4460029" cy="2552750"/>
          </a:xfrm>
          <a:prstGeom prst="rect">
            <a:avLst/>
          </a:prstGeom>
        </p:spPr>
        <p:txBody>
          <a:bodyPr wrap="square" lIns="0" tIns="0" rIns="0" bIns="0" rtlCol="0" anchor="t">
            <a:spAutoFit/>
          </a:bodyPr>
          <a:lstStyle/>
          <a:p>
            <a:pPr marL="0" lvl="1">
              <a:lnSpc>
                <a:spcPts val="1960"/>
              </a:lnSpc>
              <a:spcBef>
                <a:spcPct val="0"/>
              </a:spcBef>
            </a:pPr>
            <a:r>
              <a:rPr lang="nl-NL" sz="2800" b="1" dirty="0">
                <a:latin typeface="Apercu Pro Medium" panose="020B0603050601040103" pitchFamily="34" charset="0"/>
                <a:ea typeface="Kollektif"/>
                <a:cs typeface="Kollektif"/>
                <a:sym typeface="Kollektif"/>
              </a:rPr>
              <a:t>Avontuurlijke woordenlijst</a:t>
            </a:r>
          </a:p>
          <a:p>
            <a:pPr marL="0" lvl="1">
              <a:lnSpc>
                <a:spcPts val="1960"/>
              </a:lnSpc>
              <a:spcBef>
                <a:spcPct val="0"/>
              </a:spcBef>
            </a:pPr>
            <a:r>
              <a:rPr lang="nl-NL" sz="1600" dirty="0">
                <a:latin typeface="Apercu Pro Light" panose="020B0303050601040103" pitchFamily="34" charset="0"/>
                <a:ea typeface="Kollektif"/>
                <a:cs typeface="Kollektif"/>
                <a:sym typeface="Kollektif"/>
              </a:rPr>
              <a:t>Een avontuur is een bijzondere ervaring die vaak spannend, nieuw of onverwacht is. Het kan gaan om een reis, een ontdekking of een uitdaging die je aangaat. Avonturen kunnen groot of klein zijn en vinden overal plaats: thuis, op school, in de natuur of tijdens het spelen.</a:t>
            </a:r>
          </a:p>
          <a:p>
            <a:pPr marL="0" lvl="1">
              <a:lnSpc>
                <a:spcPts val="1960"/>
              </a:lnSpc>
              <a:spcBef>
                <a:spcPct val="0"/>
              </a:spcBef>
            </a:pPr>
            <a:endParaRPr lang="nl-NL" sz="1600" dirty="0">
              <a:latin typeface="Apercu Pro Light" panose="020B0303050601040103" pitchFamily="34" charset="0"/>
              <a:ea typeface="Kollektif"/>
              <a:cs typeface="Kollektif"/>
              <a:sym typeface="Kollektif"/>
            </a:endParaRPr>
          </a:p>
          <a:p>
            <a:pPr marL="0" lvl="1">
              <a:lnSpc>
                <a:spcPts val="1960"/>
              </a:lnSpc>
              <a:spcBef>
                <a:spcPct val="0"/>
              </a:spcBef>
            </a:pPr>
            <a:r>
              <a:rPr lang="nl-NL" sz="1600" dirty="0">
                <a:latin typeface="Apercu Pro Light" panose="020B0303050601040103" pitchFamily="34" charset="0"/>
                <a:ea typeface="Kollektif"/>
                <a:cs typeface="Kollektif"/>
                <a:sym typeface="Kollektif"/>
              </a:rPr>
              <a:t>Schrijf in tweetallen 10 woorden op die over avontuur gaan.</a:t>
            </a: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67D2BD55-EF9A-1871-0A6F-ED145A39F01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2" name="Picture 2" descr="Tekst Wolk Afbeeldingen - Gratis downloaden op Freepik">
            <a:extLst>
              <a:ext uri="{FF2B5EF4-FFF2-40B4-BE49-F238E27FC236}">
                <a16:creationId xmlns:a16="http://schemas.microsoft.com/office/drawing/2014/main" id="{0D45E3D8-E1B0-83F2-35A8-11A14858E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506" y="1255107"/>
            <a:ext cx="4320203" cy="432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978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990D-910E-5820-8F02-27929E1E0FC0}"/>
            </a:ext>
          </a:extLst>
        </p:cNvPr>
        <p:cNvGrpSpPr/>
        <p:nvPr/>
      </p:nvGrpSpPr>
      <p:grpSpPr>
        <a:xfrm>
          <a:off x="0" y="0"/>
          <a:ext cx="0" cy="0"/>
          <a:chOff x="0" y="0"/>
          <a:chExt cx="0" cy="0"/>
        </a:xfrm>
      </p:grpSpPr>
      <p:pic>
        <p:nvPicPr>
          <p:cNvPr id="15" name="Afbeelding 14" descr="Afbeelding met Lettertype, Graphics, grafische vormgeving, logo&#10;&#10;Automatisch gegenereerde beschrijving">
            <a:extLst>
              <a:ext uri="{FF2B5EF4-FFF2-40B4-BE49-F238E27FC236}">
                <a16:creationId xmlns:a16="http://schemas.microsoft.com/office/drawing/2014/main" id="{3FE54E3B-426B-28CB-0344-90E758A942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3" name="TextBox 7">
            <a:extLst>
              <a:ext uri="{FF2B5EF4-FFF2-40B4-BE49-F238E27FC236}">
                <a16:creationId xmlns:a16="http://schemas.microsoft.com/office/drawing/2014/main" id="{A79629EA-FF25-BF71-1E13-56D606924BDD}"/>
              </a:ext>
            </a:extLst>
          </p:cNvPr>
          <p:cNvSpPr txBox="1"/>
          <p:nvPr/>
        </p:nvSpPr>
        <p:spPr>
          <a:xfrm>
            <a:off x="767544" y="1810940"/>
            <a:ext cx="9307947" cy="2862322"/>
          </a:xfrm>
          <a:prstGeom prst="rect">
            <a:avLst/>
          </a:prstGeom>
          <a:noFill/>
        </p:spPr>
        <p:txBody>
          <a:bodyPr wrap="square" rtlCol="0">
            <a:spAutoFit/>
          </a:bodyPr>
          <a:lstStyle/>
          <a:p>
            <a:endParaRPr lang="nl-NL" dirty="0">
              <a:solidFill>
                <a:schemeClr val="bg1"/>
              </a:solidFill>
              <a:latin typeface="Apercu Pro Light" panose="020B0303050601040103" pitchFamily="34" charset="0"/>
              <a:cs typeface="Segoe UI Light" panose="020B0502040204020203" pitchFamily="34" charset="0"/>
            </a:endParaRPr>
          </a:p>
          <a:p>
            <a:pPr>
              <a:buClr>
                <a:srgbClr val="8BD0BF"/>
              </a:buClr>
            </a:pPr>
            <a:r>
              <a:rPr lang="nl-NL" dirty="0">
                <a:solidFill>
                  <a:schemeClr val="bg1"/>
                </a:solidFill>
                <a:latin typeface="Apercu Pro Light" panose="020B0303050601040103" pitchFamily="34" charset="0"/>
                <a:cs typeface="Segoe UI Light" panose="020B0502040204020203" pitchFamily="34" charset="0"/>
              </a:rPr>
              <a:t>Je gaat een eigen avontuur bedenken. Welk spannend verhaal zou je zelf willen beleven? </a:t>
            </a:r>
            <a:br>
              <a:rPr lang="nl-NL" dirty="0">
                <a:solidFill>
                  <a:schemeClr val="bg1"/>
                </a:solidFill>
                <a:latin typeface="Apercu Pro Light" panose="020B0303050601040103" pitchFamily="34" charset="0"/>
                <a:cs typeface="Segoe UI Light" panose="020B0502040204020203" pitchFamily="34" charset="0"/>
              </a:rPr>
            </a:br>
            <a:br>
              <a:rPr lang="nl-NL" dirty="0">
                <a:solidFill>
                  <a:schemeClr val="bg1"/>
                </a:solidFill>
                <a:latin typeface="Apercu Pro Light" panose="020B0303050601040103" pitchFamily="34" charset="0"/>
                <a:cs typeface="Segoe UI Light" panose="020B0502040204020203" pitchFamily="34" charset="0"/>
              </a:rPr>
            </a:br>
            <a:r>
              <a:rPr lang="nl-NL" b="1" dirty="0">
                <a:solidFill>
                  <a:schemeClr val="bg1"/>
                </a:solidFill>
                <a:latin typeface="Apercu Pro Light" panose="020B0303050601040103" pitchFamily="34" charset="0"/>
                <a:cs typeface="Segoe UI Light" panose="020B0502040204020203" pitchFamily="34" charset="0"/>
              </a:rPr>
              <a:t>Deze vragen kunnen je helpen: </a:t>
            </a:r>
            <a:br>
              <a:rPr lang="nl-NL" dirty="0">
                <a:solidFill>
                  <a:schemeClr val="bg1"/>
                </a:solidFill>
                <a:latin typeface="Apercu Pro Light" panose="020B0303050601040103" pitchFamily="34" charset="0"/>
                <a:cs typeface="Segoe UI Light" panose="020B0502040204020203" pitchFamily="34" charset="0"/>
              </a:rPr>
            </a:b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1. Met wie ga je op avontuur?</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2. Waar gebeurt het avontuur?</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3. Wat is de uitdaging? Wat ga je doen en wat ga je ontdekken?</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4. Wat is het spannendste moment?</a:t>
            </a: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5. Hoe loopt het avontuur af?</a:t>
            </a:r>
          </a:p>
        </p:txBody>
      </p:sp>
      <p:sp>
        <p:nvSpPr>
          <p:cNvPr id="2" name="TextBox 6">
            <a:extLst>
              <a:ext uri="{FF2B5EF4-FFF2-40B4-BE49-F238E27FC236}">
                <a16:creationId xmlns:a16="http://schemas.microsoft.com/office/drawing/2014/main" id="{507417CB-9364-50A7-29C0-CE9068053050}"/>
              </a:ext>
            </a:extLst>
          </p:cNvPr>
          <p:cNvSpPr txBox="1"/>
          <p:nvPr/>
        </p:nvSpPr>
        <p:spPr>
          <a:xfrm>
            <a:off x="767545" y="1518552"/>
            <a:ext cx="7542879" cy="584775"/>
          </a:xfrm>
          <a:prstGeom prst="rect">
            <a:avLst/>
          </a:prstGeom>
          <a:noFill/>
        </p:spPr>
        <p:txBody>
          <a:bodyPr wrap="square" rtlCol="0">
            <a:spAutoFit/>
          </a:bodyPr>
          <a:lstStyle/>
          <a:p>
            <a:r>
              <a:rPr lang="nl-NL" sz="3200" b="1" dirty="0">
                <a:solidFill>
                  <a:srgbClr val="5CC4B8"/>
                </a:solidFill>
                <a:latin typeface="Apercu Pro ExtraBold" panose="020B0903050601040103" pitchFamily="34" charset="0"/>
              </a:rPr>
              <a:t>Op avontuur</a:t>
            </a:r>
            <a:endParaRPr lang="en-US" sz="3200" b="1" dirty="0">
              <a:solidFill>
                <a:srgbClr val="5CC4B8"/>
              </a:solidFill>
              <a:latin typeface="Apercu Pro ExtraBold" panose="020B0903050601040103" pitchFamily="34" charset="0"/>
            </a:endParaRPr>
          </a:p>
        </p:txBody>
      </p:sp>
    </p:spTree>
    <p:extLst>
      <p:ext uri="{BB962C8B-B14F-4D97-AF65-F5344CB8AC3E}">
        <p14:creationId xmlns:p14="http://schemas.microsoft.com/office/powerpoint/2010/main" val="111294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EB4F-0481-9CEC-36F4-AA11F50AF1FB}"/>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777A693B-BE69-7BF3-A9DC-B041736ED241}"/>
              </a:ext>
            </a:extLst>
          </p:cNvPr>
          <p:cNvSpPr>
            <a:spLocks noGrp="1" noRot="1" noMove="1" noResize="1" noEditPoints="1" noAdjustHandles="1" noChangeArrowheads="1" noChangeShapeType="1"/>
          </p:cNvSpPr>
          <p:nvPr/>
        </p:nvSpPr>
        <p:spPr>
          <a:xfrm>
            <a:off x="6319017" y="658218"/>
            <a:ext cx="5187183" cy="5513982"/>
          </a:xfrm>
          <a:prstGeom prst="rect">
            <a:avLst/>
          </a:prstGeom>
          <a:solidFill>
            <a:srgbClr val="F386A1"/>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dirty="0"/>
          </a:p>
        </p:txBody>
      </p:sp>
      <p:sp>
        <p:nvSpPr>
          <p:cNvPr id="16" name="Rechthoek 15">
            <a:extLst>
              <a:ext uri="{FF2B5EF4-FFF2-40B4-BE49-F238E27FC236}">
                <a16:creationId xmlns:a16="http://schemas.microsoft.com/office/drawing/2014/main" id="{0833961A-DCA8-DB42-B4CA-9E1F1B1D1DC2}"/>
              </a:ext>
            </a:extLst>
          </p:cNvPr>
          <p:cNvSpPr>
            <a:spLocks noGrp="1" noRot="1" noMove="1" noResize="1" noEditPoints="1" noAdjustHandles="1" noChangeArrowheads="1" noChangeShapeType="1"/>
          </p:cNvSpPr>
          <p:nvPr/>
        </p:nvSpPr>
        <p:spPr>
          <a:xfrm>
            <a:off x="677635" y="658218"/>
            <a:ext cx="5187183" cy="5513982"/>
          </a:xfrm>
          <a:prstGeom prst="rect">
            <a:avLst/>
          </a:prstGeom>
          <a:solidFill>
            <a:srgbClr val="F386A1"/>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12" name="TextBox 12">
            <a:extLst>
              <a:ext uri="{FF2B5EF4-FFF2-40B4-BE49-F238E27FC236}">
                <a16:creationId xmlns:a16="http://schemas.microsoft.com/office/drawing/2014/main" id="{FA796E36-8CFF-6817-7271-3208F5E0CB7A}"/>
              </a:ext>
            </a:extLst>
          </p:cNvPr>
          <p:cNvSpPr txBox="1">
            <a:spLocks/>
          </p:cNvSpPr>
          <p:nvPr/>
        </p:nvSpPr>
        <p:spPr>
          <a:xfrm>
            <a:off x="1041211" y="1790895"/>
            <a:ext cx="4460029" cy="2552750"/>
          </a:xfrm>
          <a:prstGeom prst="rect">
            <a:avLst/>
          </a:prstGeom>
        </p:spPr>
        <p:txBody>
          <a:bodyPr wrap="square" lIns="0" tIns="0" rIns="0" bIns="0" rtlCol="0" anchor="t">
            <a:spAutoFit/>
          </a:bodyPr>
          <a:lstStyle/>
          <a:p>
            <a:pPr marL="0" lvl="1">
              <a:lnSpc>
                <a:spcPts val="1960"/>
              </a:lnSpc>
              <a:spcBef>
                <a:spcPct val="0"/>
              </a:spcBef>
            </a:pPr>
            <a:r>
              <a:rPr lang="nl-NL" sz="2800" b="1" dirty="0">
                <a:solidFill>
                  <a:srgbClr val="FFFFFF"/>
                </a:solidFill>
                <a:latin typeface="Apercu Pro Medium" panose="020B0603050601040103" pitchFamily="34" charset="0"/>
                <a:ea typeface="Kollektif"/>
                <a:cs typeface="Kollektif"/>
                <a:sym typeface="Kollektif"/>
              </a:rPr>
              <a:t>De Brief</a:t>
            </a: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Je schrijft een brief aan degene met wie je op avontuur gaat. Het hoeft geen lange brief te zijn. </a:t>
            </a:r>
          </a:p>
          <a:p>
            <a:pPr marL="285750" lvl="1" indent="-285750">
              <a:lnSpc>
                <a:spcPts val="1960"/>
              </a:lnSpc>
              <a:spcBef>
                <a:spcPct val="0"/>
              </a:spcBef>
              <a:buFont typeface="Arial" panose="020B0604020202020204" pitchFamily="34" charset="0"/>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Gebruik het werkblad met voorbeeldzinnen en ideeën en de ‘avonturenwoordenlijst’.</a:t>
            </a:r>
          </a:p>
          <a:p>
            <a:pPr marL="285750" lvl="1" indent="-285750">
              <a:lnSpc>
                <a:spcPts val="1960"/>
              </a:lnSpc>
              <a:spcBef>
                <a:spcPct val="0"/>
              </a:spcBef>
              <a:buFont typeface="Arial" panose="020B0604020202020204" pitchFamily="34" charset="0"/>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Je mag het ook helemaal zelf verzinnen.  </a:t>
            </a:r>
          </a:p>
          <a:p>
            <a:pPr marL="0" lvl="1">
              <a:lnSpc>
                <a:spcPts val="1960"/>
              </a:lnSpc>
              <a:spcBef>
                <a:spcPct val="0"/>
              </a:spcBef>
            </a:pPr>
            <a:endParaRPr lang="nl-NL" sz="1600" b="1" dirty="0">
              <a:solidFill>
                <a:srgbClr val="FFFFFF"/>
              </a:solidFill>
              <a:latin typeface="Apercu Pro Medium" panose="020B0603050601040103" pitchFamily="34" charset="0"/>
              <a:ea typeface="Kollektif"/>
              <a:cs typeface="Kollektif"/>
              <a:sym typeface="Kollektif"/>
            </a:endParaRP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9EA3AB3D-579E-0E1F-5907-C99D117295A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pic>
        <p:nvPicPr>
          <p:cNvPr id="2050" name="Picture 2" descr="Adventskalender dag 4: Kim leest voor uit Bregje Boentjes - Postfabriek">
            <a:extLst>
              <a:ext uri="{FF2B5EF4-FFF2-40B4-BE49-F238E27FC236}">
                <a16:creationId xmlns:a16="http://schemas.microsoft.com/office/drawing/2014/main" id="{E26F10F5-A9E7-37CF-6B11-5F93F92DC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896" y="1713049"/>
            <a:ext cx="4833423" cy="303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4574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1F5BF-1323-2961-CF17-7D37EB6ED2FC}"/>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F2A8C138-BA57-6AAC-E48A-EF0D60B4480C}"/>
              </a:ext>
            </a:extLst>
          </p:cNvPr>
          <p:cNvSpPr>
            <a:spLocks noGrp="1" noRot="1" noMove="1" noResize="1" noEditPoints="1" noAdjustHandles="1" noChangeArrowheads="1" noChangeShapeType="1"/>
          </p:cNvSpPr>
          <p:nvPr/>
        </p:nvSpPr>
        <p:spPr>
          <a:xfrm>
            <a:off x="6319017" y="658218"/>
            <a:ext cx="5187183" cy="5513982"/>
          </a:xfrm>
          <a:prstGeom prst="rect">
            <a:avLst/>
          </a:prstGeom>
          <a:solidFill>
            <a:srgbClr val="E41C3B"/>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nl-NL" sz="1600" dirty="0">
                <a:solidFill>
                  <a:schemeClr val="bg1"/>
                </a:solidFill>
                <a:latin typeface="Apercu Pro Light" panose="020B0303050601040103" pitchFamily="34" charset="0"/>
              </a:rPr>
              <a:t>Laat de scenes aan elkaar zien.</a:t>
            </a:r>
            <a:endParaRPr lang="en-NL" sz="1600" dirty="0">
              <a:solidFill>
                <a:schemeClr val="bg1"/>
              </a:solidFill>
              <a:latin typeface="Apercu Pro Light" panose="020B0303050601040103" pitchFamily="34" charset="0"/>
            </a:endParaRPr>
          </a:p>
        </p:txBody>
      </p:sp>
      <p:sp>
        <p:nvSpPr>
          <p:cNvPr id="16" name="Rechthoek 15">
            <a:extLst>
              <a:ext uri="{FF2B5EF4-FFF2-40B4-BE49-F238E27FC236}">
                <a16:creationId xmlns:a16="http://schemas.microsoft.com/office/drawing/2014/main" id="{F2EF3F34-15DD-C882-1C6F-6EE33B14DE64}"/>
              </a:ext>
            </a:extLst>
          </p:cNvPr>
          <p:cNvSpPr>
            <a:spLocks noGrp="1" noRot="1" noMove="1" noResize="1" noEditPoints="1" noAdjustHandles="1" noChangeArrowheads="1" noChangeShapeType="1"/>
          </p:cNvSpPr>
          <p:nvPr/>
        </p:nvSpPr>
        <p:spPr>
          <a:xfrm>
            <a:off x="677635" y="658218"/>
            <a:ext cx="5187183" cy="5513982"/>
          </a:xfrm>
          <a:prstGeom prst="rect">
            <a:avLst/>
          </a:prstGeom>
          <a:solidFill>
            <a:srgbClr val="E41C3B"/>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nl-NL"/>
          </a:p>
        </p:txBody>
      </p:sp>
      <p:sp>
        <p:nvSpPr>
          <p:cNvPr id="12" name="TextBox 12">
            <a:extLst>
              <a:ext uri="{FF2B5EF4-FFF2-40B4-BE49-F238E27FC236}">
                <a16:creationId xmlns:a16="http://schemas.microsoft.com/office/drawing/2014/main" id="{0C1FE72A-F010-4174-1FF4-342B38C33909}"/>
              </a:ext>
            </a:extLst>
          </p:cNvPr>
          <p:cNvSpPr txBox="1">
            <a:spLocks/>
          </p:cNvSpPr>
          <p:nvPr/>
        </p:nvSpPr>
        <p:spPr>
          <a:xfrm>
            <a:off x="1041211" y="1554099"/>
            <a:ext cx="4460029" cy="4091633"/>
          </a:xfrm>
          <a:prstGeom prst="rect">
            <a:avLst/>
          </a:prstGeom>
        </p:spPr>
        <p:txBody>
          <a:bodyPr wrap="square" lIns="0" tIns="0" rIns="0" bIns="0" rtlCol="0" anchor="t">
            <a:spAutoFit/>
          </a:bodyPr>
          <a:lstStyle/>
          <a:p>
            <a:pPr marL="0" lvl="1">
              <a:lnSpc>
                <a:spcPts val="1960"/>
              </a:lnSpc>
              <a:spcBef>
                <a:spcPct val="0"/>
              </a:spcBef>
            </a:pPr>
            <a:r>
              <a:rPr lang="nl-NL" sz="2800" b="1" dirty="0">
                <a:solidFill>
                  <a:srgbClr val="FFFFFF"/>
                </a:solidFill>
                <a:latin typeface="Apercu Pro Medium" panose="020B0603050601040103" pitchFamily="34" charset="0"/>
                <a:ea typeface="Kollektif"/>
                <a:cs typeface="Kollektif"/>
                <a:sym typeface="Kollektif"/>
              </a:rPr>
              <a:t>Briefavontuur</a:t>
            </a: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Jullie gaan een scene bedenken  met  de brief als uitgangspunt. </a:t>
            </a:r>
          </a:p>
          <a:p>
            <a:pPr marL="285750" lvl="1" indent="-285750">
              <a:lnSpc>
                <a:spcPts val="1960"/>
              </a:lnSpc>
              <a:spcBef>
                <a:spcPct val="0"/>
              </a:spcBef>
              <a:buFont typeface="Arial" panose="020B0604020202020204" pitchFamily="34" charset="0"/>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Maak groepjes van drie of vier.</a:t>
            </a:r>
          </a:p>
          <a:p>
            <a:pPr marL="285750" lvl="1" indent="-285750">
              <a:lnSpc>
                <a:spcPts val="1960"/>
              </a:lnSpc>
              <a:spcBef>
                <a:spcPct val="0"/>
              </a:spcBef>
              <a:buFont typeface="Arial" panose="020B0604020202020204" pitchFamily="34" charset="0"/>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Kies met elkaar uit de brieven die jullie geschreven hebben, één brief die jullie willen gebruiken.</a:t>
            </a:r>
          </a:p>
          <a:p>
            <a:pPr marL="285750" lvl="1" indent="-285750">
              <a:lnSpc>
                <a:spcPts val="1960"/>
              </a:lnSpc>
              <a:spcBef>
                <a:spcPct val="0"/>
              </a:spcBef>
              <a:buFont typeface="Arial" panose="020B0604020202020204" pitchFamily="34" charset="0"/>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Bedenk samen een scene. Wie speelt welke rol? Hoe begint de scene en hoe loopt hij af?  Tip: Maak het niet te lang. </a:t>
            </a:r>
          </a:p>
          <a:p>
            <a:pPr marL="285750" lvl="1" indent="-285750">
              <a:lnSpc>
                <a:spcPts val="1960"/>
              </a:lnSpc>
              <a:spcBef>
                <a:spcPct val="0"/>
              </a:spcBef>
              <a:buFont typeface="Arial" panose="020B0604020202020204" pitchFamily="34" charset="0"/>
              <a:buChar char="•"/>
            </a:pPr>
            <a:endParaRPr lang="nl-NL" sz="1600" dirty="0">
              <a:solidFill>
                <a:srgbClr val="FFFFFF"/>
              </a:solidFill>
              <a:latin typeface="Apercu Pro Light" panose="020B0303050601040103" pitchFamily="34" charset="0"/>
              <a:ea typeface="Kollektif"/>
              <a:cs typeface="Kollektif"/>
              <a:sym typeface="Kollektif"/>
            </a:endParaRPr>
          </a:p>
          <a:p>
            <a:pPr marL="285750" lvl="1" indent="-285750">
              <a:lnSpc>
                <a:spcPts val="1960"/>
              </a:lnSpc>
              <a:spcBef>
                <a:spcPct val="0"/>
              </a:spcBef>
              <a:buFont typeface="Arial" panose="020B0604020202020204" pitchFamily="34" charset="0"/>
              <a:buChar char="•"/>
            </a:pPr>
            <a:r>
              <a:rPr lang="nl-NL" sz="1600" dirty="0">
                <a:solidFill>
                  <a:srgbClr val="FFFFFF"/>
                </a:solidFill>
                <a:latin typeface="Apercu Pro Light" panose="020B0303050601040103" pitchFamily="34" charset="0"/>
                <a:ea typeface="Kollektif"/>
                <a:cs typeface="Kollektif"/>
                <a:sym typeface="Kollektif"/>
              </a:rPr>
              <a:t>Neem de tijd om te oefenen.</a:t>
            </a:r>
          </a:p>
          <a:p>
            <a:pPr marL="0" lvl="1">
              <a:lnSpc>
                <a:spcPts val="1960"/>
              </a:lnSpc>
              <a:spcBef>
                <a:spcPct val="0"/>
              </a:spcBef>
            </a:pPr>
            <a:endParaRPr lang="nl-NL" sz="1600" b="1" dirty="0">
              <a:solidFill>
                <a:srgbClr val="FFFFFF"/>
              </a:solidFill>
              <a:latin typeface="Apercu Pro Medium" panose="020B0603050601040103" pitchFamily="34" charset="0"/>
              <a:ea typeface="Kollektif"/>
              <a:cs typeface="Kollektif"/>
              <a:sym typeface="Kollektif"/>
            </a:endParaRPr>
          </a:p>
        </p:txBody>
      </p:sp>
      <p:pic>
        <p:nvPicPr>
          <p:cNvPr id="18" name="Afbeelding 17" descr="Afbeelding met Lettertype, Graphics, grafische vormgeving, logo&#10;&#10;Automatisch gegenereerde beschrijving">
            <a:extLst>
              <a:ext uri="{FF2B5EF4-FFF2-40B4-BE49-F238E27FC236}">
                <a16:creationId xmlns:a16="http://schemas.microsoft.com/office/drawing/2014/main" id="{FEE9874C-EE64-9409-7FB2-414EF39FD82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Tree>
    <p:extLst>
      <p:ext uri="{BB962C8B-B14F-4D97-AF65-F5344CB8AC3E}">
        <p14:creationId xmlns:p14="http://schemas.microsoft.com/office/powerpoint/2010/main" val="367967251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4FD4-43C3-0CA2-4DDE-76778DFCEB73}"/>
            </a:ext>
          </a:extLst>
        </p:cNvPr>
        <p:cNvGrpSpPr/>
        <p:nvPr/>
      </p:nvGrpSpPr>
      <p:grpSpPr>
        <a:xfrm>
          <a:off x="0" y="0"/>
          <a:ext cx="0" cy="0"/>
          <a:chOff x="0" y="0"/>
          <a:chExt cx="0" cy="0"/>
        </a:xfrm>
      </p:grpSpPr>
      <p:pic>
        <p:nvPicPr>
          <p:cNvPr id="15" name="Afbeelding 14" descr="Afbeelding met Lettertype, Graphics, grafische vormgeving, logo&#10;&#10;Automatisch gegenereerde beschrijving">
            <a:extLst>
              <a:ext uri="{FF2B5EF4-FFF2-40B4-BE49-F238E27FC236}">
                <a16:creationId xmlns:a16="http://schemas.microsoft.com/office/drawing/2014/main" id="{B80BD28A-D278-A9FC-FD71-6EBC3EF2C29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875893" y="6373309"/>
            <a:ext cx="2125721" cy="340691"/>
          </a:xfrm>
          <a:prstGeom prst="rect">
            <a:avLst/>
          </a:prstGeom>
        </p:spPr>
      </p:pic>
      <p:sp>
        <p:nvSpPr>
          <p:cNvPr id="3" name="TextBox 7">
            <a:extLst>
              <a:ext uri="{FF2B5EF4-FFF2-40B4-BE49-F238E27FC236}">
                <a16:creationId xmlns:a16="http://schemas.microsoft.com/office/drawing/2014/main" id="{DD4BED22-B5E7-3A90-9DAF-8F874134621C}"/>
              </a:ext>
            </a:extLst>
          </p:cNvPr>
          <p:cNvSpPr txBox="1"/>
          <p:nvPr/>
        </p:nvSpPr>
        <p:spPr>
          <a:xfrm>
            <a:off x="767545" y="1810940"/>
            <a:ext cx="5084615" cy="1754326"/>
          </a:xfrm>
          <a:prstGeom prst="rect">
            <a:avLst/>
          </a:prstGeom>
          <a:noFill/>
        </p:spPr>
        <p:txBody>
          <a:bodyPr wrap="square" rtlCol="0">
            <a:spAutoFit/>
          </a:bodyPr>
          <a:lstStyle/>
          <a:p>
            <a:endParaRPr lang="nl-NL" dirty="0">
              <a:solidFill>
                <a:schemeClr val="bg1"/>
              </a:solidFill>
              <a:latin typeface="Apercu Pro Light" panose="020B0303050601040103" pitchFamily="34" charset="0"/>
              <a:cs typeface="Segoe UI Light" panose="020B0502040204020203" pitchFamily="34" charset="0"/>
            </a:endParaRPr>
          </a:p>
          <a:p>
            <a:pPr>
              <a:buClr>
                <a:srgbClr val="8BD0BF"/>
              </a:buClr>
            </a:pPr>
            <a:r>
              <a:rPr lang="nl-NL" dirty="0">
                <a:solidFill>
                  <a:schemeClr val="bg1"/>
                </a:solidFill>
                <a:latin typeface="Apercu Pro Light" panose="020B0303050601040103" pitchFamily="34" charset="0"/>
                <a:cs typeface="Segoe UI Light" panose="020B0502040204020203" pitchFamily="34" charset="0"/>
              </a:rPr>
              <a:t>Laat de leerlingen hun zelfgeschreven brief aan een klasgenoot geven. </a:t>
            </a:r>
            <a:br>
              <a:rPr lang="nl-NL" dirty="0">
                <a:solidFill>
                  <a:schemeClr val="bg1"/>
                </a:solidFill>
                <a:latin typeface="Apercu Pro Light" panose="020B0303050601040103" pitchFamily="34" charset="0"/>
                <a:cs typeface="Segoe UI Light" panose="020B0502040204020203" pitchFamily="34" charset="0"/>
              </a:rPr>
            </a:br>
            <a:br>
              <a:rPr lang="nl-NL" dirty="0">
                <a:solidFill>
                  <a:schemeClr val="bg1"/>
                </a:solidFill>
                <a:latin typeface="Apercu Pro Light" panose="020B0303050601040103" pitchFamily="34" charset="0"/>
                <a:cs typeface="Segoe UI Light" panose="020B0502040204020203" pitchFamily="34" charset="0"/>
              </a:rPr>
            </a:br>
            <a:r>
              <a:rPr lang="nl-NL" dirty="0">
                <a:solidFill>
                  <a:schemeClr val="bg1"/>
                </a:solidFill>
                <a:latin typeface="Apercu Pro Light" panose="020B0303050601040103" pitchFamily="34" charset="0"/>
                <a:cs typeface="Segoe UI Light" panose="020B0502040204020203" pitchFamily="34" charset="0"/>
              </a:rPr>
              <a:t>Deze mag de brief hardop voorlezen of voordragen voor de klas.</a:t>
            </a:r>
          </a:p>
        </p:txBody>
      </p:sp>
      <p:sp>
        <p:nvSpPr>
          <p:cNvPr id="2" name="TextBox 6">
            <a:extLst>
              <a:ext uri="{FF2B5EF4-FFF2-40B4-BE49-F238E27FC236}">
                <a16:creationId xmlns:a16="http://schemas.microsoft.com/office/drawing/2014/main" id="{9FB4CA5C-6F82-0DD3-B0DE-A2D411ECF658}"/>
              </a:ext>
            </a:extLst>
          </p:cNvPr>
          <p:cNvSpPr txBox="1"/>
          <p:nvPr/>
        </p:nvSpPr>
        <p:spPr>
          <a:xfrm>
            <a:off x="767545" y="1518552"/>
            <a:ext cx="7542879" cy="584775"/>
          </a:xfrm>
          <a:prstGeom prst="rect">
            <a:avLst/>
          </a:prstGeom>
          <a:noFill/>
        </p:spPr>
        <p:txBody>
          <a:bodyPr wrap="square" rtlCol="0">
            <a:spAutoFit/>
          </a:bodyPr>
          <a:lstStyle/>
          <a:p>
            <a:r>
              <a:rPr lang="nl-NL" sz="3200" b="1" dirty="0">
                <a:solidFill>
                  <a:srgbClr val="5CC4B8"/>
                </a:solidFill>
                <a:latin typeface="Apercu Pro ExtraBold" panose="020B0903050601040103" pitchFamily="34" charset="0"/>
              </a:rPr>
              <a:t>Ik lees een brief</a:t>
            </a:r>
            <a:endParaRPr lang="en-US" sz="3200" b="1" dirty="0">
              <a:solidFill>
                <a:srgbClr val="5CC4B8"/>
              </a:solidFill>
              <a:latin typeface="Apercu Pro ExtraBold" panose="020B0903050601040103" pitchFamily="34" charset="0"/>
            </a:endParaRPr>
          </a:p>
        </p:txBody>
      </p:sp>
      <p:pic>
        <p:nvPicPr>
          <p:cNvPr id="4" name="Picture 2" descr="Beste Bregje Boentjes">
            <a:extLst>
              <a:ext uri="{FF2B5EF4-FFF2-40B4-BE49-F238E27FC236}">
                <a16:creationId xmlns:a16="http://schemas.microsoft.com/office/drawing/2014/main" id="{FFB58D46-8507-A814-37D6-99F3C92F2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397" y="724056"/>
            <a:ext cx="3597645" cy="491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551351"/>
      </p:ext>
    </p:extLst>
  </p:cSld>
  <p:clrMapOvr>
    <a:masterClrMapping/>
  </p:clrMapOvr>
</p:sld>
</file>

<file path=ppt/theme/theme1.xml><?xml version="1.0" encoding="utf-8"?>
<a:theme xmlns:a="http://schemas.openxmlformats.org/drawingml/2006/main" name="Office Theme">
  <a:themeElements>
    <a:clrScheme name="Cultuurschakel 1">
      <a:dk1>
        <a:srgbClr val="000000"/>
      </a:dk1>
      <a:lt1>
        <a:srgbClr val="FFFFFF"/>
      </a:lt1>
      <a:dk2>
        <a:srgbClr val="000000"/>
      </a:dk2>
      <a:lt2>
        <a:srgbClr val="E7E6E6"/>
      </a:lt2>
      <a:accent1>
        <a:srgbClr val="FED504"/>
      </a:accent1>
      <a:accent2>
        <a:srgbClr val="F285A0"/>
      </a:accent2>
      <a:accent3>
        <a:srgbClr val="972163"/>
      </a:accent3>
      <a:accent4>
        <a:srgbClr val="0EA0DB"/>
      </a:accent4>
      <a:accent5>
        <a:srgbClr val="8ACFBE"/>
      </a:accent5>
      <a:accent6>
        <a:srgbClr val="E31B3B"/>
      </a:accent6>
      <a:hlink>
        <a:srgbClr val="FED50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30BC6D04130245A58CDDBF0B4966DF" ma:contentTypeVersion="16" ma:contentTypeDescription="Een nieuw document maken." ma:contentTypeScope="" ma:versionID="7813a72ad49916190907776269c87d5c">
  <xsd:schema xmlns:xsd="http://www.w3.org/2001/XMLSchema" xmlns:xs="http://www.w3.org/2001/XMLSchema" xmlns:p="http://schemas.microsoft.com/office/2006/metadata/properties" xmlns:ns2="b5fc34dd-58cc-45a0-a47b-6261103da540" xmlns:ns3="5e83d237-17cf-4b95-8eae-8496544f1f16" targetNamespace="http://schemas.microsoft.com/office/2006/metadata/properties" ma:root="true" ma:fieldsID="7610b4ce2d88da1fe4b3c25000e3cf25" ns2:_="" ns3:_="">
    <xsd:import namespace="b5fc34dd-58cc-45a0-a47b-6261103da540"/>
    <xsd:import namespace="5e83d237-17cf-4b95-8eae-8496544f1f1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fc34dd-58cc-45a0-a47b-6261103da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fae3e008-061e-426b-8e84-93e3f9bc48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83d237-17cf-4b95-8eae-8496544f1f16"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662a8a2-60d1-44bd-9acf-6d8f0c48f4f5}" ma:internalName="TaxCatchAll" ma:showField="CatchAllData" ma:web="5e83d237-17cf-4b95-8eae-8496544f1f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fc34dd-58cc-45a0-a47b-6261103da540">
      <Terms xmlns="http://schemas.microsoft.com/office/infopath/2007/PartnerControls"/>
    </lcf76f155ced4ddcb4097134ff3c332f>
    <TaxCatchAll xmlns="5e83d237-17cf-4b95-8eae-8496544f1f16" xsi:nil="true"/>
  </documentManagement>
</p:properties>
</file>

<file path=customXml/itemProps1.xml><?xml version="1.0" encoding="utf-8"?>
<ds:datastoreItem xmlns:ds="http://schemas.openxmlformats.org/officeDocument/2006/customXml" ds:itemID="{9561E345-E993-48A6-877A-DD3CED61A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fc34dd-58cc-45a0-a47b-6261103da540"/>
    <ds:schemaRef ds:uri="5e83d237-17cf-4b95-8eae-8496544f1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03E4AE-EAF3-4E1B-80F9-E54D6ECD73D2}">
  <ds:schemaRefs>
    <ds:schemaRef ds:uri="http://schemas.microsoft.com/sharepoint/v3/contenttype/forms"/>
  </ds:schemaRefs>
</ds:datastoreItem>
</file>

<file path=customXml/itemProps3.xml><?xml version="1.0" encoding="utf-8"?>
<ds:datastoreItem xmlns:ds="http://schemas.openxmlformats.org/officeDocument/2006/customXml" ds:itemID="{05BACD94-8712-4D35-BD48-D12739EF8E91}">
  <ds:schemaRefs>
    <ds:schemaRef ds:uri="http://schemas.microsoft.com/office/2006/metadata/properties"/>
    <ds:schemaRef ds:uri="http://schemas.microsoft.com/office/infopath/2007/PartnerControls"/>
    <ds:schemaRef ds:uri="b5fc34dd-58cc-45a0-a47b-6261103da540"/>
    <ds:schemaRef ds:uri="5e83d237-17cf-4b95-8eae-8496544f1f16"/>
  </ds:schemaRefs>
</ds:datastoreItem>
</file>

<file path=docProps/app.xml><?xml version="1.0" encoding="utf-8"?>
<Properties xmlns="http://schemas.openxmlformats.org/officeDocument/2006/extended-properties" xmlns:vt="http://schemas.openxmlformats.org/officeDocument/2006/docPropsVTypes">
  <TotalTime>40827</TotalTime>
  <Words>886</Words>
  <Application>Microsoft Office PowerPoint</Application>
  <PresentationFormat>Breedbeeld</PresentationFormat>
  <Paragraphs>97</Paragraphs>
  <Slides>9</Slides>
  <Notes>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9</vt:i4>
      </vt:variant>
    </vt:vector>
  </HeadingPairs>
  <TitlesOfParts>
    <vt:vector size="18" baseType="lpstr">
      <vt:lpstr>Apercu Pro Medium</vt:lpstr>
      <vt:lpstr>Aptos</vt:lpstr>
      <vt:lpstr>Apercu Pro Light</vt:lpstr>
      <vt:lpstr>Wingdings</vt:lpstr>
      <vt:lpstr>Apercu Pro ExtraBold</vt:lpstr>
      <vt:lpstr>Calibri</vt:lpstr>
      <vt:lpstr>Arial</vt:lpstr>
      <vt:lpstr>Apercu</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Kin Mok</dc:creator>
  <cp:lastModifiedBy>Kim Verkade | CultuurSchakel</cp:lastModifiedBy>
  <cp:revision>47</cp:revision>
  <dcterms:created xsi:type="dcterms:W3CDTF">2023-03-27T07:48:37Z</dcterms:created>
  <dcterms:modified xsi:type="dcterms:W3CDTF">2025-05-15T11:48:35Z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0x010100D230BC6D04130245A58CDDBF0B4966DF</vt:lpwstr>
  </property>
</Properties>
</file>