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5" r:id="rId2"/>
    <p:sldId id="274" r:id="rId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-109" charset="-128"/>
        <a:cs typeface="ＭＳ Ｐゴシック" pitchFamily="-10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BD1"/>
    <a:srgbClr val="EC5873"/>
    <a:srgbClr val="703583"/>
    <a:srgbClr val="DA0030"/>
    <a:srgbClr val="58A230"/>
    <a:srgbClr val="E3552E"/>
    <a:srgbClr val="E55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3" autoAdjust="0"/>
    <p:restoredTop sz="86410" autoAdjust="0"/>
  </p:normalViewPr>
  <p:slideViewPr>
    <p:cSldViewPr snapToObjects="1">
      <p:cViewPr varScale="1">
        <p:scale>
          <a:sx n="107" d="100"/>
          <a:sy n="107" d="100"/>
        </p:scale>
        <p:origin x="114" y="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chtergronden_Balk_ROZ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130425"/>
            <a:ext cx="6705600" cy="1470025"/>
          </a:xfrm>
          <a:prstGeom prst="rect">
            <a:avLst/>
          </a:prstGeom>
        </p:spPr>
        <p:txBody>
          <a:bodyPr vert="horz"/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0" i="0">
                <a:solidFill>
                  <a:srgbClr val="000000"/>
                </a:solidFill>
                <a:latin typeface="Apercu"/>
                <a:cs typeface="Aperc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905000" y="6443663"/>
            <a:ext cx="5562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>
                <a:solidFill>
                  <a:srgbClr val="FFFFFF"/>
                </a:solidFill>
                <a:latin typeface="Apercu" pitchFamily="4" charset="0"/>
              </a:rPr>
              <a:t>Den Haag | www.cultuurschakel.nl | (070) 820 99 70 | info@cultuurschakel.nl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chtergronden_Balk_GRO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905000" y="6443663"/>
            <a:ext cx="5562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>
                <a:solidFill>
                  <a:srgbClr val="FFFFFF"/>
                </a:solidFill>
                <a:latin typeface="Apercu" pitchFamily="4" charset="0"/>
              </a:rPr>
              <a:t>Den Haag | www.cultuurschakel.nl | (070) 820 99 70 | info@cultuurschakel.nl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58A230"/>
              </a:buClr>
              <a:buFont typeface="Wingdings" charset="2"/>
              <a:buChar char="§"/>
              <a:defRPr sz="1600" b="0" i="0" baseline="0">
                <a:solidFill>
                  <a:schemeClr val="tx1"/>
                </a:solidFill>
                <a:latin typeface="Apercu"/>
                <a:cs typeface="Aperc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chtergronden_Balk_ROZ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905000" y="6443663"/>
            <a:ext cx="5562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>
                <a:solidFill>
                  <a:srgbClr val="FFFFFF"/>
                </a:solidFill>
                <a:latin typeface="Apercu" pitchFamily="4" charset="0"/>
              </a:rPr>
              <a:t>Den Haag | www.cultuurschakel.nl | (070) 820 99 70 | info@cultuurschakel.nl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400800" cy="25908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DA0030"/>
              </a:buClr>
              <a:buFont typeface="Wingdings" charset="2"/>
              <a:buChar char="§"/>
              <a:defRPr sz="1600" b="0" baseline="0">
                <a:solidFill>
                  <a:schemeClr val="tx1"/>
                </a:solidFill>
                <a:latin typeface="Apercu"/>
                <a:cs typeface="Aperc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htergronden_Balk_ROO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905000" y="6443663"/>
            <a:ext cx="5562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 dirty="0">
                <a:solidFill>
                  <a:srgbClr val="FFFFFF"/>
                </a:solidFill>
                <a:latin typeface="Apercu" pitchFamily="4" charset="0"/>
              </a:rPr>
              <a:t>Den Haag | </a:t>
            </a:r>
            <a:r>
              <a:rPr lang="en-US" sz="1100" dirty="0" err="1">
                <a:solidFill>
                  <a:srgbClr val="FFFFFF"/>
                </a:solidFill>
                <a:latin typeface="Apercu" pitchFamily="4" charset="0"/>
              </a:rPr>
              <a:t>www.cultuurschakel.nl</a:t>
            </a:r>
            <a:r>
              <a:rPr lang="en-US" sz="1100" dirty="0">
                <a:solidFill>
                  <a:srgbClr val="FFFFFF"/>
                </a:solidFill>
                <a:latin typeface="Apercu" pitchFamily="4" charset="0"/>
              </a:rPr>
              <a:t> | (070) 820 99 70 | </a:t>
            </a:r>
            <a:r>
              <a:rPr lang="en-US" sz="1100" dirty="0" err="1">
                <a:solidFill>
                  <a:srgbClr val="FFFFFF"/>
                </a:solidFill>
                <a:latin typeface="Apercu" pitchFamily="4" charset="0"/>
              </a:rPr>
              <a:t>info@cultuurschakel.nl</a:t>
            </a:r>
            <a:endParaRPr lang="en-US" sz="1100" dirty="0">
              <a:solidFill>
                <a:srgbClr val="FFFFFF"/>
              </a:solidFill>
              <a:latin typeface="Apercu" pitchFamily="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400800" cy="25908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DA0030"/>
              </a:buClr>
              <a:buFont typeface="Wingdings" charset="2"/>
              <a:buChar char="§"/>
              <a:defRPr sz="1600" b="0" baseline="0">
                <a:solidFill>
                  <a:schemeClr val="tx1"/>
                </a:solidFill>
                <a:latin typeface="Apercu"/>
                <a:cs typeface="Aperc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chtergronden_BLAUW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chtergronden_BLAUW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chtergronden_GEEL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chtergronden_GRO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chtergronden_ROO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chtergronden_ROZ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57400" y="23622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tergronden_Star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chtergronden_Balk_GEE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705600" cy="1143000"/>
          </a:xfrm>
          <a:prstGeom prst="rect">
            <a:avLst/>
          </a:prstGeom>
        </p:spPr>
        <p:txBody>
          <a:bodyPr vert="horz"/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352800"/>
            <a:ext cx="6705600" cy="2819400"/>
          </a:xfrm>
          <a:prstGeom prst="rect">
            <a:avLst/>
          </a:prstGeom>
        </p:spPr>
        <p:txBody>
          <a:bodyPr vert="horz"/>
          <a:lstStyle>
            <a:lvl1pPr>
              <a:defRPr sz="1800" b="0" i="0">
                <a:latin typeface="Apercu"/>
                <a:cs typeface="Apercu"/>
              </a:defRPr>
            </a:lvl1pPr>
            <a:lvl2pPr>
              <a:defRPr sz="1800" b="0" i="0">
                <a:latin typeface="Apercu"/>
                <a:cs typeface="Apercu"/>
              </a:defRPr>
            </a:lvl2pPr>
            <a:lvl3pPr>
              <a:defRPr sz="1800" b="0" i="0">
                <a:latin typeface="Apercu"/>
                <a:cs typeface="Apercu"/>
              </a:defRPr>
            </a:lvl3pPr>
            <a:lvl4pPr>
              <a:defRPr sz="1800" b="0" i="0">
                <a:latin typeface="Apercu"/>
                <a:cs typeface="Apercu"/>
              </a:defRPr>
            </a:lvl4pPr>
            <a:lvl5pPr>
              <a:defRPr sz="1800" b="0" i="0">
                <a:latin typeface="Apercu"/>
                <a:cs typeface="Apercu"/>
              </a:defRPr>
            </a:lvl5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905000" y="6443663"/>
            <a:ext cx="5562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>
                <a:latin typeface="Apercu" pitchFamily="4" charset="0"/>
              </a:rPr>
              <a:t>Den Haag | www.cultuurschakel.nl | (070) 820 99 70 | info@cultuurschakel.nl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chtergronden_Balk_BLAUW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52600"/>
            <a:ext cx="9144000" cy="35052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chtergronden_Balk_GRO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47800"/>
            <a:ext cx="3048000" cy="4572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000" y="1447800"/>
            <a:ext cx="3048000" cy="4572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0" y="1447800"/>
            <a:ext cx="3048000" cy="4572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Achtergronden_Balk_ROZ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71600" y="2286000"/>
            <a:ext cx="2971800" cy="3810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00600" y="2286000"/>
            <a:ext cx="2971800" cy="3810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chtergronden_Balk_ROO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i="0" cap="all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 b="0" i="0">
                <a:solidFill>
                  <a:srgbClr val="000000"/>
                </a:solidFill>
                <a:latin typeface="Apercu"/>
                <a:cs typeface="Apercu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00" y="6443663"/>
            <a:ext cx="5562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>
                <a:solidFill>
                  <a:srgbClr val="FFFFFF"/>
                </a:solidFill>
                <a:latin typeface="Apercu" pitchFamily="4" charset="0"/>
              </a:rPr>
              <a:t>Den Haag | www.cultuurschakel.nl | (070) 820 99 70 | info@cultuurschakel.nl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htergronden_Balk_BLAUW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705600" cy="533400"/>
          </a:xfrm>
          <a:prstGeom prst="rect">
            <a:avLst/>
          </a:prstGeom>
        </p:spPr>
        <p:txBody>
          <a:bodyPr vert="horz"/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895600"/>
            <a:ext cx="3124200" cy="3352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188BD1"/>
              </a:buClr>
              <a:buFont typeface="Wingdings" charset="2"/>
              <a:buChar char="§"/>
              <a:defRPr sz="2000" b="0" i="0">
                <a:latin typeface="Apercu"/>
                <a:cs typeface="Apercu"/>
              </a:defRPr>
            </a:lvl1pPr>
            <a:lvl2pPr>
              <a:buClr>
                <a:srgbClr val="188BD1"/>
              </a:buClr>
              <a:defRPr sz="1800" b="0" i="0">
                <a:latin typeface="Apercu"/>
                <a:cs typeface="Apercu"/>
              </a:defRPr>
            </a:lvl2pPr>
            <a:lvl3pPr>
              <a:buClr>
                <a:srgbClr val="188BD1"/>
              </a:buClr>
              <a:defRPr sz="1800" b="0" i="0">
                <a:latin typeface="Apercu"/>
                <a:cs typeface="Apercu"/>
              </a:defRPr>
            </a:lvl3pPr>
            <a:lvl4pPr>
              <a:buClr>
                <a:srgbClr val="188BD1"/>
              </a:buClr>
              <a:defRPr sz="1800" b="0" i="0">
                <a:latin typeface="Apercu"/>
                <a:cs typeface="Apercu"/>
              </a:defRPr>
            </a:lvl4pPr>
            <a:lvl5pPr>
              <a:buClr>
                <a:srgbClr val="188BD1"/>
              </a:buClr>
              <a:defRPr sz="1800" b="0" i="0">
                <a:latin typeface="Apercu"/>
                <a:cs typeface="Apercu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895600"/>
            <a:ext cx="3124200" cy="3352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188BD1"/>
              </a:buClr>
              <a:buFont typeface="Wingdings" charset="2"/>
              <a:buChar char="§"/>
              <a:defRPr sz="2000" b="0" i="0">
                <a:latin typeface="Apercu"/>
                <a:cs typeface="Apercu"/>
              </a:defRPr>
            </a:lvl1pPr>
            <a:lvl2pPr>
              <a:buClr>
                <a:srgbClr val="188BD1"/>
              </a:buClr>
              <a:defRPr sz="1800" b="0" i="0">
                <a:latin typeface="Apercu"/>
                <a:cs typeface="Apercu"/>
              </a:defRPr>
            </a:lvl2pPr>
            <a:lvl3pPr>
              <a:buClr>
                <a:srgbClr val="188BD1"/>
              </a:buClr>
              <a:defRPr sz="1800" b="0" i="0">
                <a:latin typeface="Apercu"/>
                <a:cs typeface="Apercu"/>
              </a:defRPr>
            </a:lvl3pPr>
            <a:lvl4pPr>
              <a:buClr>
                <a:srgbClr val="188BD1"/>
              </a:buClr>
              <a:defRPr sz="1800" b="0" i="0">
                <a:latin typeface="Apercu"/>
                <a:cs typeface="Apercu"/>
              </a:defRPr>
            </a:lvl4pPr>
            <a:lvl5pPr>
              <a:buClr>
                <a:srgbClr val="188BD1"/>
              </a:buClr>
              <a:defRPr sz="1800" b="0" i="0">
                <a:latin typeface="Apercu"/>
                <a:cs typeface="Apercu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htergronden_Balk_GRO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705600" cy="533400"/>
          </a:xfrm>
          <a:prstGeom prst="rect">
            <a:avLst/>
          </a:prstGeom>
        </p:spPr>
        <p:txBody>
          <a:bodyPr vert="horz"/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895600"/>
            <a:ext cx="6705600" cy="30480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188BD1"/>
              </a:buClr>
              <a:buFont typeface="Wingdings" charset="2"/>
              <a:buChar char="§"/>
              <a:defRPr sz="2000" b="0" i="0">
                <a:latin typeface="Apercu"/>
                <a:cs typeface="Apercu"/>
              </a:defRPr>
            </a:lvl1pPr>
            <a:lvl2pPr>
              <a:buClr>
                <a:srgbClr val="188BD1"/>
              </a:buClr>
              <a:defRPr sz="1800" b="0" i="0">
                <a:latin typeface="Apercu"/>
                <a:cs typeface="Apercu"/>
              </a:defRPr>
            </a:lvl2pPr>
            <a:lvl3pPr>
              <a:buClr>
                <a:srgbClr val="188BD1"/>
              </a:buClr>
              <a:defRPr sz="1800" b="0" i="0">
                <a:latin typeface="Apercu"/>
                <a:cs typeface="Apercu"/>
              </a:defRPr>
            </a:lvl3pPr>
            <a:lvl4pPr>
              <a:buClr>
                <a:srgbClr val="188BD1"/>
              </a:buClr>
              <a:defRPr sz="1800" b="0" i="0">
                <a:latin typeface="Apercu"/>
                <a:cs typeface="Apercu"/>
              </a:defRPr>
            </a:lvl4pPr>
            <a:lvl5pPr>
              <a:buClr>
                <a:srgbClr val="188BD1"/>
              </a:buClr>
              <a:defRPr sz="1800" b="0" i="0">
                <a:latin typeface="Apercu"/>
                <a:cs typeface="Apercu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htergronden_Balk_ROZ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0700"/>
            <a:ext cx="8229600" cy="533400"/>
          </a:xfrm>
          <a:prstGeom prst="rect">
            <a:avLst/>
          </a:prstGeom>
        </p:spPr>
        <p:txBody>
          <a:bodyPr vert="horz"/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352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EC5873"/>
              </a:buClr>
              <a:buFont typeface="Wingdings" charset="2"/>
              <a:buChar char="§"/>
              <a:defRPr sz="2000" b="0" i="0">
                <a:latin typeface="Apercu"/>
                <a:cs typeface="Apercu"/>
              </a:defRPr>
            </a:lvl1pPr>
            <a:lvl2pPr>
              <a:buClr>
                <a:srgbClr val="EC5873"/>
              </a:buClr>
              <a:defRPr sz="1800" b="0" i="0">
                <a:latin typeface="Apercu"/>
                <a:cs typeface="Apercu"/>
              </a:defRPr>
            </a:lvl2pPr>
            <a:lvl3pPr>
              <a:buClr>
                <a:srgbClr val="EC5873"/>
              </a:buClr>
              <a:defRPr sz="1800" b="0" i="0">
                <a:latin typeface="Apercu"/>
                <a:cs typeface="Apercu"/>
              </a:defRPr>
            </a:lvl3pPr>
            <a:lvl4pPr>
              <a:buClr>
                <a:srgbClr val="EC5873"/>
              </a:buClr>
              <a:defRPr sz="1800" b="0" i="0">
                <a:latin typeface="Apercu"/>
                <a:cs typeface="Apercu"/>
              </a:defRPr>
            </a:lvl4pPr>
            <a:lvl5pPr>
              <a:buClr>
                <a:srgbClr val="EC5873"/>
              </a:buClr>
              <a:defRPr sz="1800" b="0" i="0">
                <a:latin typeface="Apercu"/>
                <a:cs typeface="Apercu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35280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EC5873"/>
              </a:buClr>
              <a:buFont typeface="Wingdings" charset="2"/>
              <a:buChar char="§"/>
              <a:defRPr sz="2000" b="0" i="0">
                <a:latin typeface="Apercu"/>
                <a:cs typeface="Apercu"/>
              </a:defRPr>
            </a:lvl1pPr>
            <a:lvl2pPr>
              <a:buClr>
                <a:srgbClr val="EC5873"/>
              </a:buClr>
              <a:defRPr sz="1800" b="0" i="0">
                <a:latin typeface="Apercu"/>
                <a:cs typeface="Apercu"/>
              </a:defRPr>
            </a:lvl2pPr>
            <a:lvl3pPr>
              <a:buClr>
                <a:srgbClr val="EC5873"/>
              </a:buClr>
              <a:defRPr sz="1800" b="0" i="0">
                <a:latin typeface="Apercu"/>
                <a:cs typeface="Apercu"/>
              </a:defRPr>
            </a:lvl3pPr>
            <a:lvl4pPr>
              <a:buClr>
                <a:srgbClr val="EC5873"/>
              </a:buClr>
              <a:defRPr sz="1800" b="0" i="0">
                <a:latin typeface="Apercu"/>
                <a:cs typeface="Apercu"/>
              </a:defRPr>
            </a:lvl4pPr>
            <a:lvl5pPr>
              <a:buClr>
                <a:srgbClr val="EC5873"/>
              </a:buClr>
              <a:defRPr sz="1800" b="0" i="0">
                <a:latin typeface="Apercu"/>
                <a:cs typeface="Apercu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htergronden_Balk_GRO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3008313" cy="7493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068763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latin typeface="Apercu"/>
                <a:cs typeface="Apercu"/>
              </a:defRPr>
            </a:lvl1pPr>
            <a:lvl2pPr>
              <a:defRPr sz="1800" b="1" i="0">
                <a:latin typeface="Apercu"/>
                <a:cs typeface="Apercu"/>
              </a:defRPr>
            </a:lvl2pPr>
            <a:lvl3pPr>
              <a:defRPr sz="1800" b="1" i="0">
                <a:latin typeface="Apercu"/>
                <a:cs typeface="Apercu"/>
              </a:defRPr>
            </a:lvl3pPr>
            <a:lvl4pPr>
              <a:defRPr sz="1800" b="1" i="0">
                <a:latin typeface="Apercu"/>
                <a:cs typeface="Apercu"/>
              </a:defRPr>
            </a:lvl4pPr>
            <a:lvl5pPr>
              <a:defRPr sz="1800" b="1" i="0">
                <a:latin typeface="Apercu"/>
                <a:cs typeface="Apercu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Apercu"/>
                <a:cs typeface="Apercu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htergronden_Balk_GEE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24462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886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91200"/>
            <a:ext cx="5486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 i="0">
                <a:latin typeface="Apercu"/>
                <a:cs typeface="Apercu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chtergronden_Balk_GEE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905000" y="6443663"/>
            <a:ext cx="5562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100">
                <a:latin typeface="Apercu" pitchFamily="4" charset="0"/>
              </a:rPr>
              <a:t>Den Haag | www.cultuurschakel.nl | (070) 820 99 70 | info@cultuurschakel.nl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03583"/>
              </a:buClr>
              <a:buFont typeface="Wingdings" charset="2"/>
              <a:buChar char="§"/>
              <a:defRPr sz="1600" b="0" i="0" baseline="0">
                <a:solidFill>
                  <a:schemeClr val="tx1"/>
                </a:solidFill>
                <a:latin typeface="Apercu"/>
                <a:cs typeface="Aperc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219200" y="21336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latin typeface="Apercu"/>
                <a:cs typeface="Apercu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C2C6C32-F548-4388-912D-75983D84A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4" t="26078" r="42481" b="36373"/>
          <a:stretch/>
        </p:blipFill>
        <p:spPr>
          <a:xfrm>
            <a:off x="1586482" y="1450707"/>
            <a:ext cx="5971035" cy="39565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percu"/>
            <a:ea typeface="+mj-ea"/>
            <a:cs typeface="Apercu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Apercu</vt:lpstr>
      <vt:lpstr>Arial</vt:lpstr>
      <vt:lpstr>Calibri</vt:lpstr>
      <vt:lpstr>Wingdings</vt:lpstr>
      <vt:lpstr>Office Theme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Den Haag 2018</dc:title>
  <dc:creator>Microsoft Office-gebruiker</dc:creator>
  <cp:lastModifiedBy>Lisa van Winden</cp:lastModifiedBy>
  <cp:revision>45</cp:revision>
  <dcterms:created xsi:type="dcterms:W3CDTF">2015-10-09T12:06:08Z</dcterms:created>
  <dcterms:modified xsi:type="dcterms:W3CDTF">2019-12-18T10:09:14Z</dcterms:modified>
</cp:coreProperties>
</file>