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56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50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4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01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77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70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99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4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42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0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21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A4046-96F6-4C74-AF77-583FD780E29B}" type="datetimeFigureOut">
              <a:rPr lang="nl-NL" smtClean="0"/>
              <a:t>2-1-2020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248C-DFC2-4676-9DB4-CCB432A62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54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</a:t>
            </a:r>
            <a:r>
              <a:rPr lang="nl-NL" dirty="0" err="1" smtClean="0"/>
              <a:t>Heksenei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63780"/>
            <a:ext cx="6316191" cy="539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05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0413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Wolkentovenarij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9"/>
            <a:ext cx="487603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29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Vliegende Tandenborstel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4" y="1412776"/>
            <a:ext cx="8191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04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4821" y="116632"/>
            <a:ext cx="8229600" cy="940966"/>
          </a:xfrm>
        </p:spPr>
        <p:txBody>
          <a:bodyPr/>
          <a:lstStyle/>
          <a:p>
            <a:r>
              <a:rPr lang="nl-NL" dirty="0" smtClean="0"/>
              <a:t>De hoed van Kwark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21" y="1052736"/>
            <a:ext cx="5715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41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53" y="30590"/>
            <a:ext cx="4538869" cy="68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7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7433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96" y="2924944"/>
            <a:ext cx="36004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23" y="0"/>
            <a:ext cx="2143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6613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Diavoorstelling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Het Heksenei</vt:lpstr>
      <vt:lpstr>Wolkentovenarij</vt:lpstr>
      <vt:lpstr>De Vliegende Tandenborstel</vt:lpstr>
      <vt:lpstr>De hoed van Kwark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Heksenei</dc:title>
  <dc:creator>Marjo</dc:creator>
  <cp:lastModifiedBy>Marjo</cp:lastModifiedBy>
  <cp:revision>2</cp:revision>
  <dcterms:created xsi:type="dcterms:W3CDTF">2020-01-02T15:51:58Z</dcterms:created>
  <dcterms:modified xsi:type="dcterms:W3CDTF">2020-01-02T16:04:57Z</dcterms:modified>
</cp:coreProperties>
</file>