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sldIdLst>
    <p:sldId id="256" r:id="rId2"/>
    <p:sldId id="265" r:id="rId3"/>
    <p:sldId id="259" r:id="rId4"/>
    <p:sldId id="271" r:id="rId5"/>
    <p:sldId id="258" r:id="rId6"/>
    <p:sldId id="272" r:id="rId7"/>
    <p:sldId id="276" r:id="rId8"/>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A1DC"/>
    <a:srgbClr val="972164"/>
    <a:srgbClr val="8BD0BF"/>
    <a:srgbClr val="F386A1"/>
    <a:srgbClr val="FFD500"/>
    <a:srgbClr val="E41C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661"/>
    <p:restoredTop sz="96327"/>
  </p:normalViewPr>
  <p:slideViewPr>
    <p:cSldViewPr snapToGrid="0">
      <p:cViewPr varScale="1">
        <p:scale>
          <a:sx n="61" d="100"/>
          <a:sy n="61" d="100"/>
        </p:scale>
        <p:origin x="2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DE5BA-5FAE-F499-F76C-51EEE242EBDF}"/>
              </a:ext>
            </a:extLst>
          </p:cNvPr>
          <p:cNvSpPr>
            <a:spLocks noGrp="1"/>
          </p:cNvSpPr>
          <p:nvPr>
            <p:ph type="ctrTitle"/>
          </p:nvPr>
        </p:nvSpPr>
        <p:spPr>
          <a:xfrm>
            <a:off x="1524000" y="1122363"/>
            <a:ext cx="9144000" cy="2387600"/>
          </a:xfrm>
        </p:spPr>
        <p:txBody>
          <a:bodyPr anchor="b"/>
          <a:lstStyle>
            <a:lvl1pPr algn="ctr">
              <a:defRPr sz="6000">
                <a:solidFill>
                  <a:schemeClr val="tx1"/>
                </a:solidFill>
              </a:defRPr>
            </a:lvl1pPr>
          </a:lstStyle>
          <a:p>
            <a:r>
              <a:rPr lang="en-GB" dirty="0"/>
              <a:t>Click to edit Master title style</a:t>
            </a:r>
            <a:endParaRPr lang="en-NL" dirty="0"/>
          </a:p>
        </p:txBody>
      </p:sp>
      <p:sp>
        <p:nvSpPr>
          <p:cNvPr id="3" name="Subtitle 2">
            <a:extLst>
              <a:ext uri="{FF2B5EF4-FFF2-40B4-BE49-F238E27FC236}">
                <a16:creationId xmlns:a16="http://schemas.microsoft.com/office/drawing/2014/main" id="{23D6DD9C-B1AE-020D-243A-995CECE2AA83}"/>
              </a:ext>
            </a:extLst>
          </p:cNvPr>
          <p:cNvSpPr>
            <a:spLocks noGrp="1"/>
          </p:cNvSpPr>
          <p:nvPr>
            <p:ph type="subTitle" idx="1"/>
          </p:nvPr>
        </p:nvSpPr>
        <p:spPr>
          <a:xfrm>
            <a:off x="1524000" y="3602038"/>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NL" dirty="0"/>
          </a:p>
        </p:txBody>
      </p:sp>
      <p:sp>
        <p:nvSpPr>
          <p:cNvPr id="4" name="Date Placeholder 3">
            <a:extLst>
              <a:ext uri="{FF2B5EF4-FFF2-40B4-BE49-F238E27FC236}">
                <a16:creationId xmlns:a16="http://schemas.microsoft.com/office/drawing/2014/main" id="{7FE90482-46DA-45DC-9684-2001F89008B2}"/>
              </a:ext>
            </a:extLst>
          </p:cNvPr>
          <p:cNvSpPr>
            <a:spLocks noGrp="1"/>
          </p:cNvSpPr>
          <p:nvPr>
            <p:ph type="dt" sz="half" idx="10"/>
          </p:nvPr>
        </p:nvSpPr>
        <p:spPr/>
        <p:txBody>
          <a:bodyPr/>
          <a:lstStyle/>
          <a:p>
            <a:fld id="{6ECBB70C-BF5A-5D4C-9596-9801CD5AA689}" type="datetimeFigureOut">
              <a:rPr lang="en-NL" smtClean="0"/>
              <a:t>04/16/2024</a:t>
            </a:fld>
            <a:endParaRPr lang="en-NL"/>
          </a:p>
        </p:txBody>
      </p:sp>
      <p:sp>
        <p:nvSpPr>
          <p:cNvPr id="5" name="Footer Placeholder 4">
            <a:extLst>
              <a:ext uri="{FF2B5EF4-FFF2-40B4-BE49-F238E27FC236}">
                <a16:creationId xmlns:a16="http://schemas.microsoft.com/office/drawing/2014/main" id="{0356303E-A804-31CD-BA40-93E6AA08697A}"/>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1701EF53-CC30-0F54-EEC3-E7F7AB39380C}"/>
              </a:ext>
            </a:extLst>
          </p:cNvPr>
          <p:cNvSpPr>
            <a:spLocks noGrp="1"/>
          </p:cNvSpPr>
          <p:nvPr>
            <p:ph type="sldNum" sz="quarter" idx="12"/>
          </p:nvPr>
        </p:nvSpPr>
        <p:spPr/>
        <p:txBody>
          <a:bodyPr/>
          <a:lstStyle/>
          <a:p>
            <a:fld id="{58EA2103-E7A5-B24D-BF4F-2A18EAA48546}" type="slidenum">
              <a:rPr lang="en-NL" smtClean="0"/>
              <a:t>‹nr.›</a:t>
            </a:fld>
            <a:endParaRPr lang="en-NL"/>
          </a:p>
        </p:txBody>
      </p:sp>
      <p:pic>
        <p:nvPicPr>
          <p:cNvPr id="12" name="Picture 11">
            <a:extLst>
              <a:ext uri="{FF2B5EF4-FFF2-40B4-BE49-F238E27FC236}">
                <a16:creationId xmlns:a16="http://schemas.microsoft.com/office/drawing/2014/main" id="{4A40D34A-9DBD-2071-D88C-4731614DE954}"/>
              </a:ext>
            </a:extLst>
          </p:cNvPr>
          <p:cNvPicPr>
            <a:picLocks noChangeAspect="1"/>
          </p:cNvPicPr>
          <p:nvPr userDrawn="1"/>
        </p:nvPicPr>
        <p:blipFill>
          <a:blip r:embed="rId2"/>
          <a:srcRect/>
          <a:stretch/>
        </p:blipFill>
        <p:spPr>
          <a:xfrm>
            <a:off x="7961244" y="5993588"/>
            <a:ext cx="3846444" cy="615431"/>
          </a:xfrm>
          <a:prstGeom prst="rect">
            <a:avLst/>
          </a:prstGeom>
        </p:spPr>
      </p:pic>
    </p:spTree>
    <p:extLst>
      <p:ext uri="{BB962C8B-B14F-4D97-AF65-F5344CB8AC3E}">
        <p14:creationId xmlns:p14="http://schemas.microsoft.com/office/powerpoint/2010/main" val="2535315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01C23-82E3-F250-07E2-04C5BF5FA6D4}"/>
              </a:ext>
            </a:extLst>
          </p:cNvPr>
          <p:cNvSpPr>
            <a:spLocks noGrp="1"/>
          </p:cNvSpPr>
          <p:nvPr>
            <p:ph type="title"/>
          </p:nvPr>
        </p:nvSpPr>
        <p:spPr/>
        <p:txBody>
          <a:bodyPr/>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7E9B01F7-D9A8-CD50-31C8-806492FC93A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6C4BBAA9-E08D-6181-083E-FE2BDFC3C24F}"/>
              </a:ext>
            </a:extLst>
          </p:cNvPr>
          <p:cNvSpPr>
            <a:spLocks noGrp="1"/>
          </p:cNvSpPr>
          <p:nvPr>
            <p:ph type="dt" sz="half" idx="10"/>
          </p:nvPr>
        </p:nvSpPr>
        <p:spPr/>
        <p:txBody>
          <a:bodyPr/>
          <a:lstStyle/>
          <a:p>
            <a:fld id="{6ECBB70C-BF5A-5D4C-9596-9801CD5AA689}" type="datetimeFigureOut">
              <a:rPr lang="en-NL" smtClean="0"/>
              <a:t>04/16/2024</a:t>
            </a:fld>
            <a:endParaRPr lang="en-NL"/>
          </a:p>
        </p:txBody>
      </p:sp>
      <p:sp>
        <p:nvSpPr>
          <p:cNvPr id="5" name="Footer Placeholder 4">
            <a:extLst>
              <a:ext uri="{FF2B5EF4-FFF2-40B4-BE49-F238E27FC236}">
                <a16:creationId xmlns:a16="http://schemas.microsoft.com/office/drawing/2014/main" id="{8910C0E0-1573-FB1F-9A8B-5CC9E31D10A0}"/>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FE05A521-5462-06CB-85AD-5DF9AC5966E0}"/>
              </a:ext>
            </a:extLst>
          </p:cNvPr>
          <p:cNvSpPr>
            <a:spLocks noGrp="1"/>
          </p:cNvSpPr>
          <p:nvPr>
            <p:ph type="sldNum" sz="quarter" idx="12"/>
          </p:nvPr>
        </p:nvSpPr>
        <p:spPr/>
        <p:txBody>
          <a:bodyPr/>
          <a:lstStyle/>
          <a:p>
            <a:fld id="{58EA2103-E7A5-B24D-BF4F-2A18EAA48546}" type="slidenum">
              <a:rPr lang="en-NL" smtClean="0"/>
              <a:t>‹nr.›</a:t>
            </a:fld>
            <a:endParaRPr lang="en-NL"/>
          </a:p>
        </p:txBody>
      </p:sp>
    </p:spTree>
    <p:extLst>
      <p:ext uri="{BB962C8B-B14F-4D97-AF65-F5344CB8AC3E}">
        <p14:creationId xmlns:p14="http://schemas.microsoft.com/office/powerpoint/2010/main" val="3668442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88A398-DE47-2B82-AE39-284B95E2F2C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17D85FE7-FF9A-0C18-59D8-8AA63FCBA38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A5C064CE-96A2-C507-4BCE-407AF4B71AB9}"/>
              </a:ext>
            </a:extLst>
          </p:cNvPr>
          <p:cNvSpPr>
            <a:spLocks noGrp="1"/>
          </p:cNvSpPr>
          <p:nvPr>
            <p:ph type="dt" sz="half" idx="10"/>
          </p:nvPr>
        </p:nvSpPr>
        <p:spPr/>
        <p:txBody>
          <a:bodyPr/>
          <a:lstStyle/>
          <a:p>
            <a:fld id="{6ECBB70C-BF5A-5D4C-9596-9801CD5AA689}" type="datetimeFigureOut">
              <a:rPr lang="en-NL" smtClean="0"/>
              <a:t>04/16/2024</a:t>
            </a:fld>
            <a:endParaRPr lang="en-NL"/>
          </a:p>
        </p:txBody>
      </p:sp>
      <p:sp>
        <p:nvSpPr>
          <p:cNvPr id="5" name="Footer Placeholder 4">
            <a:extLst>
              <a:ext uri="{FF2B5EF4-FFF2-40B4-BE49-F238E27FC236}">
                <a16:creationId xmlns:a16="http://schemas.microsoft.com/office/drawing/2014/main" id="{10DEA18C-24D4-B843-7B9F-F91F30BA76A0}"/>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4D90EC63-4653-BC59-C568-3ABD7CED3045}"/>
              </a:ext>
            </a:extLst>
          </p:cNvPr>
          <p:cNvSpPr>
            <a:spLocks noGrp="1"/>
          </p:cNvSpPr>
          <p:nvPr>
            <p:ph type="sldNum" sz="quarter" idx="12"/>
          </p:nvPr>
        </p:nvSpPr>
        <p:spPr/>
        <p:txBody>
          <a:bodyPr/>
          <a:lstStyle/>
          <a:p>
            <a:fld id="{58EA2103-E7A5-B24D-BF4F-2A18EAA48546}" type="slidenum">
              <a:rPr lang="en-NL" smtClean="0"/>
              <a:t>‹nr.›</a:t>
            </a:fld>
            <a:endParaRPr lang="en-NL"/>
          </a:p>
        </p:txBody>
      </p:sp>
    </p:spTree>
    <p:extLst>
      <p:ext uri="{BB962C8B-B14F-4D97-AF65-F5344CB8AC3E}">
        <p14:creationId xmlns:p14="http://schemas.microsoft.com/office/powerpoint/2010/main" val="4043610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AA36C-6AD9-6A59-A45A-8983C16AA322}"/>
              </a:ext>
            </a:extLst>
          </p:cNvPr>
          <p:cNvSpPr>
            <a:spLocks noGrp="1"/>
          </p:cNvSpPr>
          <p:nvPr>
            <p:ph type="title"/>
          </p:nvPr>
        </p:nvSpPr>
        <p:spPr/>
        <p:txBody>
          <a:bodyPr/>
          <a:lstStyle>
            <a:lvl1pPr>
              <a:defRPr>
                <a:solidFill>
                  <a:schemeClr val="tx1"/>
                </a:solidFill>
              </a:defRPr>
            </a:lvl1pPr>
          </a:lstStyle>
          <a:p>
            <a:r>
              <a:rPr lang="en-GB" dirty="0"/>
              <a:t>Click to edit Master title style</a:t>
            </a:r>
            <a:endParaRPr lang="en-NL" dirty="0"/>
          </a:p>
        </p:txBody>
      </p:sp>
      <p:sp>
        <p:nvSpPr>
          <p:cNvPr id="3" name="Content Placeholder 2">
            <a:extLst>
              <a:ext uri="{FF2B5EF4-FFF2-40B4-BE49-F238E27FC236}">
                <a16:creationId xmlns:a16="http://schemas.microsoft.com/office/drawing/2014/main" id="{05B5B05C-C221-7ACD-D420-B188011681A4}"/>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
        <p:nvSpPr>
          <p:cNvPr id="4" name="Date Placeholder 3">
            <a:extLst>
              <a:ext uri="{FF2B5EF4-FFF2-40B4-BE49-F238E27FC236}">
                <a16:creationId xmlns:a16="http://schemas.microsoft.com/office/drawing/2014/main" id="{EC389901-7FD8-7802-2A66-D5076410FCC5}"/>
              </a:ext>
            </a:extLst>
          </p:cNvPr>
          <p:cNvSpPr>
            <a:spLocks noGrp="1"/>
          </p:cNvSpPr>
          <p:nvPr>
            <p:ph type="dt" sz="half" idx="10"/>
          </p:nvPr>
        </p:nvSpPr>
        <p:spPr/>
        <p:txBody>
          <a:bodyPr/>
          <a:lstStyle/>
          <a:p>
            <a:fld id="{6ECBB70C-BF5A-5D4C-9596-9801CD5AA689}" type="datetimeFigureOut">
              <a:rPr lang="en-NL" smtClean="0"/>
              <a:t>04/16/2024</a:t>
            </a:fld>
            <a:endParaRPr lang="en-NL"/>
          </a:p>
        </p:txBody>
      </p:sp>
      <p:sp>
        <p:nvSpPr>
          <p:cNvPr id="5" name="Footer Placeholder 4">
            <a:extLst>
              <a:ext uri="{FF2B5EF4-FFF2-40B4-BE49-F238E27FC236}">
                <a16:creationId xmlns:a16="http://schemas.microsoft.com/office/drawing/2014/main" id="{609D6440-6631-0DCD-9F7F-F584849987B4}"/>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2260D45C-8608-FFD0-B311-84CF76F31715}"/>
              </a:ext>
            </a:extLst>
          </p:cNvPr>
          <p:cNvSpPr>
            <a:spLocks noGrp="1"/>
          </p:cNvSpPr>
          <p:nvPr>
            <p:ph type="sldNum" sz="quarter" idx="12"/>
          </p:nvPr>
        </p:nvSpPr>
        <p:spPr/>
        <p:txBody>
          <a:bodyPr/>
          <a:lstStyle/>
          <a:p>
            <a:fld id="{58EA2103-E7A5-B24D-BF4F-2A18EAA48546}" type="slidenum">
              <a:rPr lang="en-NL" smtClean="0"/>
              <a:t>‹nr.›</a:t>
            </a:fld>
            <a:endParaRPr lang="en-NL"/>
          </a:p>
        </p:txBody>
      </p:sp>
    </p:spTree>
    <p:extLst>
      <p:ext uri="{BB962C8B-B14F-4D97-AF65-F5344CB8AC3E}">
        <p14:creationId xmlns:p14="http://schemas.microsoft.com/office/powerpoint/2010/main" val="4282896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1A06E-7D8F-1AA4-7EC5-19F2FF672F38}"/>
              </a:ext>
            </a:extLst>
          </p:cNvPr>
          <p:cNvSpPr>
            <a:spLocks noGrp="1"/>
          </p:cNvSpPr>
          <p:nvPr>
            <p:ph type="title"/>
          </p:nvPr>
        </p:nvSpPr>
        <p:spPr>
          <a:xfrm>
            <a:off x="831850" y="1709738"/>
            <a:ext cx="10515600" cy="2852737"/>
          </a:xfrm>
        </p:spPr>
        <p:txBody>
          <a:bodyPr anchor="b">
            <a:normAutofit/>
          </a:bodyPr>
          <a:lstStyle>
            <a:lvl1pPr>
              <a:defRPr sz="2800"/>
            </a:lvl1pPr>
          </a:lstStyle>
          <a:p>
            <a:r>
              <a:rPr lang="en-GB" dirty="0"/>
              <a:t>Click to edit Master title style</a:t>
            </a:r>
            <a:endParaRPr lang="en-NL" dirty="0"/>
          </a:p>
        </p:txBody>
      </p:sp>
      <p:sp>
        <p:nvSpPr>
          <p:cNvPr id="3" name="Text Placeholder 2">
            <a:extLst>
              <a:ext uri="{FF2B5EF4-FFF2-40B4-BE49-F238E27FC236}">
                <a16:creationId xmlns:a16="http://schemas.microsoft.com/office/drawing/2014/main" id="{9EA846E9-13F4-280E-CDD0-8C3C58BB64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1BEA708-D328-1048-9C7E-BA6C9C3A5092}"/>
              </a:ext>
            </a:extLst>
          </p:cNvPr>
          <p:cNvSpPr>
            <a:spLocks noGrp="1"/>
          </p:cNvSpPr>
          <p:nvPr>
            <p:ph type="dt" sz="half" idx="10"/>
          </p:nvPr>
        </p:nvSpPr>
        <p:spPr/>
        <p:txBody>
          <a:bodyPr/>
          <a:lstStyle/>
          <a:p>
            <a:fld id="{6ECBB70C-BF5A-5D4C-9596-9801CD5AA689}" type="datetimeFigureOut">
              <a:rPr lang="en-NL" smtClean="0"/>
              <a:t>04/16/2024</a:t>
            </a:fld>
            <a:endParaRPr lang="en-NL"/>
          </a:p>
        </p:txBody>
      </p:sp>
      <p:sp>
        <p:nvSpPr>
          <p:cNvPr id="5" name="Footer Placeholder 4">
            <a:extLst>
              <a:ext uri="{FF2B5EF4-FFF2-40B4-BE49-F238E27FC236}">
                <a16:creationId xmlns:a16="http://schemas.microsoft.com/office/drawing/2014/main" id="{7784429B-2380-0A54-9A14-15E4E92F8C7B}"/>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59D49D5A-6210-6A8F-B12E-7EC98F16AB63}"/>
              </a:ext>
            </a:extLst>
          </p:cNvPr>
          <p:cNvSpPr>
            <a:spLocks noGrp="1"/>
          </p:cNvSpPr>
          <p:nvPr>
            <p:ph type="sldNum" sz="quarter" idx="12"/>
          </p:nvPr>
        </p:nvSpPr>
        <p:spPr/>
        <p:txBody>
          <a:bodyPr/>
          <a:lstStyle/>
          <a:p>
            <a:fld id="{58EA2103-E7A5-B24D-BF4F-2A18EAA48546}" type="slidenum">
              <a:rPr lang="en-NL" smtClean="0"/>
              <a:t>‹nr.›</a:t>
            </a:fld>
            <a:endParaRPr lang="en-NL"/>
          </a:p>
        </p:txBody>
      </p:sp>
    </p:spTree>
    <p:extLst>
      <p:ext uri="{BB962C8B-B14F-4D97-AF65-F5344CB8AC3E}">
        <p14:creationId xmlns:p14="http://schemas.microsoft.com/office/powerpoint/2010/main" val="2921805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7F6CA-A6C2-4178-E2A4-0D4F54865A2F}"/>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6AC0003F-CB8B-EB57-3CF8-FE11DBCDA9E3}"/>
              </a:ext>
            </a:extLst>
          </p:cNvPr>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
        <p:nvSpPr>
          <p:cNvPr id="4" name="Content Placeholder 3">
            <a:extLst>
              <a:ext uri="{FF2B5EF4-FFF2-40B4-BE49-F238E27FC236}">
                <a16:creationId xmlns:a16="http://schemas.microsoft.com/office/drawing/2014/main" id="{11DB3661-BFC3-C2BC-1ACF-3583F7D7FFF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Date Placeholder 4">
            <a:extLst>
              <a:ext uri="{FF2B5EF4-FFF2-40B4-BE49-F238E27FC236}">
                <a16:creationId xmlns:a16="http://schemas.microsoft.com/office/drawing/2014/main" id="{C4859C61-07A4-36C1-5411-BDA1E9319BCA}"/>
              </a:ext>
            </a:extLst>
          </p:cNvPr>
          <p:cNvSpPr>
            <a:spLocks noGrp="1"/>
          </p:cNvSpPr>
          <p:nvPr>
            <p:ph type="dt" sz="half" idx="10"/>
          </p:nvPr>
        </p:nvSpPr>
        <p:spPr/>
        <p:txBody>
          <a:bodyPr/>
          <a:lstStyle/>
          <a:p>
            <a:fld id="{6ECBB70C-BF5A-5D4C-9596-9801CD5AA689}" type="datetimeFigureOut">
              <a:rPr lang="en-NL" smtClean="0"/>
              <a:t>04/16/2024</a:t>
            </a:fld>
            <a:endParaRPr lang="en-NL"/>
          </a:p>
        </p:txBody>
      </p:sp>
      <p:sp>
        <p:nvSpPr>
          <p:cNvPr id="6" name="Footer Placeholder 5">
            <a:extLst>
              <a:ext uri="{FF2B5EF4-FFF2-40B4-BE49-F238E27FC236}">
                <a16:creationId xmlns:a16="http://schemas.microsoft.com/office/drawing/2014/main" id="{D1E80D06-395D-2405-F874-CED32040B5EB}"/>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CF8926C9-2AC6-7B2C-CE42-FD5DD46FDA57}"/>
              </a:ext>
            </a:extLst>
          </p:cNvPr>
          <p:cNvSpPr>
            <a:spLocks noGrp="1"/>
          </p:cNvSpPr>
          <p:nvPr>
            <p:ph type="sldNum" sz="quarter" idx="12"/>
          </p:nvPr>
        </p:nvSpPr>
        <p:spPr/>
        <p:txBody>
          <a:bodyPr/>
          <a:lstStyle/>
          <a:p>
            <a:fld id="{58EA2103-E7A5-B24D-BF4F-2A18EAA48546}" type="slidenum">
              <a:rPr lang="en-NL" smtClean="0"/>
              <a:t>‹nr.›</a:t>
            </a:fld>
            <a:endParaRPr lang="en-NL"/>
          </a:p>
        </p:txBody>
      </p:sp>
    </p:spTree>
    <p:extLst>
      <p:ext uri="{BB962C8B-B14F-4D97-AF65-F5344CB8AC3E}">
        <p14:creationId xmlns:p14="http://schemas.microsoft.com/office/powerpoint/2010/main" val="3157259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DF4E4-6ED7-E0F5-65D6-F545C89C6E09}"/>
              </a:ext>
            </a:extLst>
          </p:cNvPr>
          <p:cNvSpPr>
            <a:spLocks noGrp="1"/>
          </p:cNvSpPr>
          <p:nvPr>
            <p:ph type="title"/>
          </p:nvPr>
        </p:nvSpPr>
        <p:spPr>
          <a:xfrm>
            <a:off x="839788" y="365125"/>
            <a:ext cx="10515600" cy="1325563"/>
          </a:xfrm>
        </p:spPr>
        <p:txBody>
          <a:bodyPr/>
          <a:lstStyle/>
          <a:p>
            <a:r>
              <a:rPr lang="en-GB"/>
              <a:t>Click to edit Master title style</a:t>
            </a:r>
            <a:endParaRPr lang="en-NL"/>
          </a:p>
        </p:txBody>
      </p:sp>
      <p:sp>
        <p:nvSpPr>
          <p:cNvPr id="3" name="Text Placeholder 2">
            <a:extLst>
              <a:ext uri="{FF2B5EF4-FFF2-40B4-BE49-F238E27FC236}">
                <a16:creationId xmlns:a16="http://schemas.microsoft.com/office/drawing/2014/main" id="{FDEFA317-68E4-EBD7-F61C-01B1ED9343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6ED3C8C-D1FA-1AD6-CB88-A92E38C28BA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ext Placeholder 4">
            <a:extLst>
              <a:ext uri="{FF2B5EF4-FFF2-40B4-BE49-F238E27FC236}">
                <a16:creationId xmlns:a16="http://schemas.microsoft.com/office/drawing/2014/main" id="{EF7BF9E6-9301-4235-64BB-8DD92EA7E6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70659F5-1645-26E9-CD63-1AC7ADE32D4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7" name="Date Placeholder 6">
            <a:extLst>
              <a:ext uri="{FF2B5EF4-FFF2-40B4-BE49-F238E27FC236}">
                <a16:creationId xmlns:a16="http://schemas.microsoft.com/office/drawing/2014/main" id="{5F0D4212-5DF6-910B-8178-45F3717F9704}"/>
              </a:ext>
            </a:extLst>
          </p:cNvPr>
          <p:cNvSpPr>
            <a:spLocks noGrp="1"/>
          </p:cNvSpPr>
          <p:nvPr>
            <p:ph type="dt" sz="half" idx="10"/>
          </p:nvPr>
        </p:nvSpPr>
        <p:spPr/>
        <p:txBody>
          <a:bodyPr/>
          <a:lstStyle/>
          <a:p>
            <a:fld id="{6ECBB70C-BF5A-5D4C-9596-9801CD5AA689}" type="datetimeFigureOut">
              <a:rPr lang="en-NL" smtClean="0"/>
              <a:t>04/16/2024</a:t>
            </a:fld>
            <a:endParaRPr lang="en-NL"/>
          </a:p>
        </p:txBody>
      </p:sp>
      <p:sp>
        <p:nvSpPr>
          <p:cNvPr id="8" name="Footer Placeholder 7">
            <a:extLst>
              <a:ext uri="{FF2B5EF4-FFF2-40B4-BE49-F238E27FC236}">
                <a16:creationId xmlns:a16="http://schemas.microsoft.com/office/drawing/2014/main" id="{BECE54CD-BB98-1D2B-08A4-F2125D46D861}"/>
              </a:ext>
            </a:extLst>
          </p:cNvPr>
          <p:cNvSpPr>
            <a:spLocks noGrp="1"/>
          </p:cNvSpPr>
          <p:nvPr>
            <p:ph type="ftr" sz="quarter" idx="11"/>
          </p:nvPr>
        </p:nvSpPr>
        <p:spPr/>
        <p:txBody>
          <a:bodyPr/>
          <a:lstStyle/>
          <a:p>
            <a:endParaRPr lang="en-NL"/>
          </a:p>
        </p:txBody>
      </p:sp>
      <p:sp>
        <p:nvSpPr>
          <p:cNvPr id="9" name="Slide Number Placeholder 8">
            <a:extLst>
              <a:ext uri="{FF2B5EF4-FFF2-40B4-BE49-F238E27FC236}">
                <a16:creationId xmlns:a16="http://schemas.microsoft.com/office/drawing/2014/main" id="{9AF43F75-B057-BCE9-F359-5C2935E69B6F}"/>
              </a:ext>
            </a:extLst>
          </p:cNvPr>
          <p:cNvSpPr>
            <a:spLocks noGrp="1"/>
          </p:cNvSpPr>
          <p:nvPr>
            <p:ph type="sldNum" sz="quarter" idx="12"/>
          </p:nvPr>
        </p:nvSpPr>
        <p:spPr/>
        <p:txBody>
          <a:bodyPr/>
          <a:lstStyle/>
          <a:p>
            <a:fld id="{58EA2103-E7A5-B24D-BF4F-2A18EAA48546}" type="slidenum">
              <a:rPr lang="en-NL" smtClean="0"/>
              <a:t>‹nr.›</a:t>
            </a:fld>
            <a:endParaRPr lang="en-NL"/>
          </a:p>
        </p:txBody>
      </p:sp>
    </p:spTree>
    <p:extLst>
      <p:ext uri="{BB962C8B-B14F-4D97-AF65-F5344CB8AC3E}">
        <p14:creationId xmlns:p14="http://schemas.microsoft.com/office/powerpoint/2010/main" val="2515267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3B92-C48B-F378-0353-F2F1688AC831}"/>
              </a:ext>
            </a:extLst>
          </p:cNvPr>
          <p:cNvSpPr>
            <a:spLocks noGrp="1"/>
          </p:cNvSpPr>
          <p:nvPr>
            <p:ph type="title"/>
          </p:nvPr>
        </p:nvSpPr>
        <p:spPr/>
        <p:txBody>
          <a:bodyPr/>
          <a:lstStyle/>
          <a:p>
            <a:r>
              <a:rPr lang="en-GB"/>
              <a:t>Click to edit Master title style</a:t>
            </a:r>
            <a:endParaRPr lang="en-NL"/>
          </a:p>
        </p:txBody>
      </p:sp>
      <p:sp>
        <p:nvSpPr>
          <p:cNvPr id="3" name="Date Placeholder 2">
            <a:extLst>
              <a:ext uri="{FF2B5EF4-FFF2-40B4-BE49-F238E27FC236}">
                <a16:creationId xmlns:a16="http://schemas.microsoft.com/office/drawing/2014/main" id="{A162D577-A8F1-BB28-EFA0-2C5C9B221657}"/>
              </a:ext>
            </a:extLst>
          </p:cNvPr>
          <p:cNvSpPr>
            <a:spLocks noGrp="1"/>
          </p:cNvSpPr>
          <p:nvPr>
            <p:ph type="dt" sz="half" idx="10"/>
          </p:nvPr>
        </p:nvSpPr>
        <p:spPr/>
        <p:txBody>
          <a:bodyPr/>
          <a:lstStyle/>
          <a:p>
            <a:fld id="{6ECBB70C-BF5A-5D4C-9596-9801CD5AA689}" type="datetimeFigureOut">
              <a:rPr lang="en-NL" smtClean="0"/>
              <a:t>04/16/2024</a:t>
            </a:fld>
            <a:endParaRPr lang="en-NL"/>
          </a:p>
        </p:txBody>
      </p:sp>
      <p:sp>
        <p:nvSpPr>
          <p:cNvPr id="4" name="Footer Placeholder 3">
            <a:extLst>
              <a:ext uri="{FF2B5EF4-FFF2-40B4-BE49-F238E27FC236}">
                <a16:creationId xmlns:a16="http://schemas.microsoft.com/office/drawing/2014/main" id="{266243DD-A3CE-74D9-337E-F2D642750EB8}"/>
              </a:ext>
            </a:extLst>
          </p:cNvPr>
          <p:cNvSpPr>
            <a:spLocks noGrp="1"/>
          </p:cNvSpPr>
          <p:nvPr>
            <p:ph type="ftr" sz="quarter" idx="11"/>
          </p:nvPr>
        </p:nvSpPr>
        <p:spPr/>
        <p:txBody>
          <a:bodyPr/>
          <a:lstStyle/>
          <a:p>
            <a:endParaRPr lang="en-NL"/>
          </a:p>
        </p:txBody>
      </p:sp>
      <p:sp>
        <p:nvSpPr>
          <p:cNvPr id="5" name="Slide Number Placeholder 4">
            <a:extLst>
              <a:ext uri="{FF2B5EF4-FFF2-40B4-BE49-F238E27FC236}">
                <a16:creationId xmlns:a16="http://schemas.microsoft.com/office/drawing/2014/main" id="{2F5B4190-B733-CE22-521C-6D32C4325976}"/>
              </a:ext>
            </a:extLst>
          </p:cNvPr>
          <p:cNvSpPr>
            <a:spLocks noGrp="1"/>
          </p:cNvSpPr>
          <p:nvPr>
            <p:ph type="sldNum" sz="quarter" idx="12"/>
          </p:nvPr>
        </p:nvSpPr>
        <p:spPr/>
        <p:txBody>
          <a:bodyPr/>
          <a:lstStyle/>
          <a:p>
            <a:fld id="{58EA2103-E7A5-B24D-BF4F-2A18EAA48546}" type="slidenum">
              <a:rPr lang="en-NL" smtClean="0"/>
              <a:t>‹nr.›</a:t>
            </a:fld>
            <a:endParaRPr lang="en-NL"/>
          </a:p>
        </p:txBody>
      </p:sp>
    </p:spTree>
    <p:extLst>
      <p:ext uri="{BB962C8B-B14F-4D97-AF65-F5344CB8AC3E}">
        <p14:creationId xmlns:p14="http://schemas.microsoft.com/office/powerpoint/2010/main" val="3444011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E2239A-70CC-DFC0-C911-C296D48DBBC5}"/>
              </a:ext>
            </a:extLst>
          </p:cNvPr>
          <p:cNvSpPr>
            <a:spLocks noGrp="1"/>
          </p:cNvSpPr>
          <p:nvPr>
            <p:ph type="dt" sz="half" idx="10"/>
          </p:nvPr>
        </p:nvSpPr>
        <p:spPr/>
        <p:txBody>
          <a:bodyPr/>
          <a:lstStyle/>
          <a:p>
            <a:fld id="{6ECBB70C-BF5A-5D4C-9596-9801CD5AA689}" type="datetimeFigureOut">
              <a:rPr lang="en-NL" smtClean="0"/>
              <a:t>04/16/2024</a:t>
            </a:fld>
            <a:endParaRPr lang="en-NL"/>
          </a:p>
        </p:txBody>
      </p:sp>
      <p:sp>
        <p:nvSpPr>
          <p:cNvPr id="3" name="Footer Placeholder 2">
            <a:extLst>
              <a:ext uri="{FF2B5EF4-FFF2-40B4-BE49-F238E27FC236}">
                <a16:creationId xmlns:a16="http://schemas.microsoft.com/office/drawing/2014/main" id="{7E652F42-0659-C6CC-7BB9-B8CB62196540}"/>
              </a:ext>
            </a:extLst>
          </p:cNvPr>
          <p:cNvSpPr>
            <a:spLocks noGrp="1"/>
          </p:cNvSpPr>
          <p:nvPr>
            <p:ph type="ftr" sz="quarter" idx="11"/>
          </p:nvPr>
        </p:nvSpPr>
        <p:spPr/>
        <p:txBody>
          <a:bodyPr/>
          <a:lstStyle/>
          <a:p>
            <a:endParaRPr lang="en-NL"/>
          </a:p>
        </p:txBody>
      </p:sp>
      <p:sp>
        <p:nvSpPr>
          <p:cNvPr id="4" name="Slide Number Placeholder 3">
            <a:extLst>
              <a:ext uri="{FF2B5EF4-FFF2-40B4-BE49-F238E27FC236}">
                <a16:creationId xmlns:a16="http://schemas.microsoft.com/office/drawing/2014/main" id="{D7B00ADD-71EC-5C3F-C803-AFAEEE451A7C}"/>
              </a:ext>
            </a:extLst>
          </p:cNvPr>
          <p:cNvSpPr>
            <a:spLocks noGrp="1"/>
          </p:cNvSpPr>
          <p:nvPr>
            <p:ph type="sldNum" sz="quarter" idx="12"/>
          </p:nvPr>
        </p:nvSpPr>
        <p:spPr/>
        <p:txBody>
          <a:bodyPr/>
          <a:lstStyle/>
          <a:p>
            <a:fld id="{58EA2103-E7A5-B24D-BF4F-2A18EAA48546}" type="slidenum">
              <a:rPr lang="en-NL" smtClean="0"/>
              <a:t>‹nr.›</a:t>
            </a:fld>
            <a:endParaRPr lang="en-NL"/>
          </a:p>
        </p:txBody>
      </p:sp>
    </p:spTree>
    <p:extLst>
      <p:ext uri="{BB962C8B-B14F-4D97-AF65-F5344CB8AC3E}">
        <p14:creationId xmlns:p14="http://schemas.microsoft.com/office/powerpoint/2010/main" val="75847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AB9D1-C0E8-A6C2-0E7C-FC7EAF40DBE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Content Placeholder 2">
            <a:extLst>
              <a:ext uri="{FF2B5EF4-FFF2-40B4-BE49-F238E27FC236}">
                <a16:creationId xmlns:a16="http://schemas.microsoft.com/office/drawing/2014/main" id="{0A8AB1B8-9B13-B5EA-360A-5833320732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Text Placeholder 3">
            <a:extLst>
              <a:ext uri="{FF2B5EF4-FFF2-40B4-BE49-F238E27FC236}">
                <a16:creationId xmlns:a16="http://schemas.microsoft.com/office/drawing/2014/main" id="{7CF39AC2-9E39-D11A-B0CF-48AE273469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7499D19-FC66-1EB2-F0F0-F1FE9F40EC8D}"/>
              </a:ext>
            </a:extLst>
          </p:cNvPr>
          <p:cNvSpPr>
            <a:spLocks noGrp="1"/>
          </p:cNvSpPr>
          <p:nvPr>
            <p:ph type="dt" sz="half" idx="10"/>
          </p:nvPr>
        </p:nvSpPr>
        <p:spPr/>
        <p:txBody>
          <a:bodyPr/>
          <a:lstStyle/>
          <a:p>
            <a:fld id="{6ECBB70C-BF5A-5D4C-9596-9801CD5AA689}" type="datetimeFigureOut">
              <a:rPr lang="en-NL" smtClean="0"/>
              <a:t>04/16/2024</a:t>
            </a:fld>
            <a:endParaRPr lang="en-NL"/>
          </a:p>
        </p:txBody>
      </p:sp>
      <p:sp>
        <p:nvSpPr>
          <p:cNvPr id="6" name="Footer Placeholder 5">
            <a:extLst>
              <a:ext uri="{FF2B5EF4-FFF2-40B4-BE49-F238E27FC236}">
                <a16:creationId xmlns:a16="http://schemas.microsoft.com/office/drawing/2014/main" id="{AF6BCB09-F65C-5717-C8B7-06D21E611DAA}"/>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677FCE09-0E18-C430-6371-A4A7B6F294F5}"/>
              </a:ext>
            </a:extLst>
          </p:cNvPr>
          <p:cNvSpPr>
            <a:spLocks noGrp="1"/>
          </p:cNvSpPr>
          <p:nvPr>
            <p:ph type="sldNum" sz="quarter" idx="12"/>
          </p:nvPr>
        </p:nvSpPr>
        <p:spPr/>
        <p:txBody>
          <a:bodyPr/>
          <a:lstStyle/>
          <a:p>
            <a:fld id="{58EA2103-E7A5-B24D-BF4F-2A18EAA48546}" type="slidenum">
              <a:rPr lang="en-NL" smtClean="0"/>
              <a:t>‹nr.›</a:t>
            </a:fld>
            <a:endParaRPr lang="en-NL"/>
          </a:p>
        </p:txBody>
      </p:sp>
    </p:spTree>
    <p:extLst>
      <p:ext uri="{BB962C8B-B14F-4D97-AF65-F5344CB8AC3E}">
        <p14:creationId xmlns:p14="http://schemas.microsoft.com/office/powerpoint/2010/main" val="2677826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34199-6581-B150-A71D-6A9DF846A0A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Picture Placeholder 2">
            <a:extLst>
              <a:ext uri="{FF2B5EF4-FFF2-40B4-BE49-F238E27FC236}">
                <a16:creationId xmlns:a16="http://schemas.microsoft.com/office/drawing/2014/main" id="{63458B2E-1A20-B02A-6D12-9066D007F7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4" name="Text Placeholder 3">
            <a:extLst>
              <a:ext uri="{FF2B5EF4-FFF2-40B4-BE49-F238E27FC236}">
                <a16:creationId xmlns:a16="http://schemas.microsoft.com/office/drawing/2014/main" id="{3848DC98-DF7A-60DC-8178-2EE178D461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DE65881-2AF4-ACD8-C3F1-35C79B32E6FF}"/>
              </a:ext>
            </a:extLst>
          </p:cNvPr>
          <p:cNvSpPr>
            <a:spLocks noGrp="1"/>
          </p:cNvSpPr>
          <p:nvPr>
            <p:ph type="dt" sz="half" idx="10"/>
          </p:nvPr>
        </p:nvSpPr>
        <p:spPr/>
        <p:txBody>
          <a:bodyPr/>
          <a:lstStyle/>
          <a:p>
            <a:fld id="{6ECBB70C-BF5A-5D4C-9596-9801CD5AA689}" type="datetimeFigureOut">
              <a:rPr lang="en-NL" smtClean="0"/>
              <a:t>04/16/2024</a:t>
            </a:fld>
            <a:endParaRPr lang="en-NL"/>
          </a:p>
        </p:txBody>
      </p:sp>
      <p:sp>
        <p:nvSpPr>
          <p:cNvPr id="6" name="Footer Placeholder 5">
            <a:extLst>
              <a:ext uri="{FF2B5EF4-FFF2-40B4-BE49-F238E27FC236}">
                <a16:creationId xmlns:a16="http://schemas.microsoft.com/office/drawing/2014/main" id="{A256B100-2578-DC68-4AB3-C72C25E160BB}"/>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61768776-12C4-9E5C-2779-32700A11CAFF}"/>
              </a:ext>
            </a:extLst>
          </p:cNvPr>
          <p:cNvSpPr>
            <a:spLocks noGrp="1"/>
          </p:cNvSpPr>
          <p:nvPr>
            <p:ph type="sldNum" sz="quarter" idx="12"/>
          </p:nvPr>
        </p:nvSpPr>
        <p:spPr/>
        <p:txBody>
          <a:bodyPr/>
          <a:lstStyle/>
          <a:p>
            <a:fld id="{58EA2103-E7A5-B24D-BF4F-2A18EAA48546}" type="slidenum">
              <a:rPr lang="en-NL" smtClean="0"/>
              <a:t>‹nr.›</a:t>
            </a:fld>
            <a:endParaRPr lang="en-NL"/>
          </a:p>
        </p:txBody>
      </p:sp>
    </p:spTree>
    <p:extLst>
      <p:ext uri="{BB962C8B-B14F-4D97-AF65-F5344CB8AC3E}">
        <p14:creationId xmlns:p14="http://schemas.microsoft.com/office/powerpoint/2010/main" val="963755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239AD9-BD5B-33D0-6D31-019F6611A8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NL" dirty="0"/>
          </a:p>
        </p:txBody>
      </p:sp>
      <p:sp>
        <p:nvSpPr>
          <p:cNvPr id="3" name="Text Placeholder 2">
            <a:extLst>
              <a:ext uri="{FF2B5EF4-FFF2-40B4-BE49-F238E27FC236}">
                <a16:creationId xmlns:a16="http://schemas.microsoft.com/office/drawing/2014/main" id="{5607D144-A201-5897-3FBE-6BDD6D3A38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
        <p:nvSpPr>
          <p:cNvPr id="4" name="Date Placeholder 3">
            <a:extLst>
              <a:ext uri="{FF2B5EF4-FFF2-40B4-BE49-F238E27FC236}">
                <a16:creationId xmlns:a16="http://schemas.microsoft.com/office/drawing/2014/main" id="{84631EF1-E120-F57A-1584-22AEC09163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CBB70C-BF5A-5D4C-9596-9801CD5AA689}" type="datetimeFigureOut">
              <a:rPr lang="en-NL" smtClean="0"/>
              <a:t>04/16/2024</a:t>
            </a:fld>
            <a:endParaRPr lang="en-NL"/>
          </a:p>
        </p:txBody>
      </p:sp>
      <p:sp>
        <p:nvSpPr>
          <p:cNvPr id="5" name="Footer Placeholder 4">
            <a:extLst>
              <a:ext uri="{FF2B5EF4-FFF2-40B4-BE49-F238E27FC236}">
                <a16:creationId xmlns:a16="http://schemas.microsoft.com/office/drawing/2014/main" id="{066ACA0E-8353-BD96-F15A-5ECCC8847D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L"/>
          </a:p>
        </p:txBody>
      </p:sp>
      <p:sp>
        <p:nvSpPr>
          <p:cNvPr id="6" name="Slide Number Placeholder 5">
            <a:extLst>
              <a:ext uri="{FF2B5EF4-FFF2-40B4-BE49-F238E27FC236}">
                <a16:creationId xmlns:a16="http://schemas.microsoft.com/office/drawing/2014/main" id="{CC2C77CD-CA19-5E2D-9EEC-B9D59CE3A8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EA2103-E7A5-B24D-BF4F-2A18EAA48546}" type="slidenum">
              <a:rPr lang="en-NL" smtClean="0"/>
              <a:t>‹nr.›</a:t>
            </a:fld>
            <a:endParaRPr lang="en-NL"/>
          </a:p>
        </p:txBody>
      </p:sp>
    </p:spTree>
    <p:extLst>
      <p:ext uri="{BB962C8B-B14F-4D97-AF65-F5344CB8AC3E}">
        <p14:creationId xmlns:p14="http://schemas.microsoft.com/office/powerpoint/2010/main" val="1155632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2800" b="1" kern="1200">
          <a:solidFill>
            <a:schemeClr val="tx1"/>
          </a:solidFill>
          <a:latin typeface="Apercu" panose="0200050604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percu" panose="0200050604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ercu" panose="0200050604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ercu" panose="0200050604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ercu" panose="0200050604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ercu" panose="0200050604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cohlinks.nl/andersikwelp8"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www.iedereenisandersgeboren.nl/"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054A8-4E21-0C4F-2C83-D455BA6FA6B6}"/>
              </a:ext>
            </a:extLst>
          </p:cNvPr>
          <p:cNvSpPr>
            <a:spLocks noGrp="1"/>
          </p:cNvSpPr>
          <p:nvPr>
            <p:ph type="ctrTitle"/>
          </p:nvPr>
        </p:nvSpPr>
        <p:spPr>
          <a:xfrm>
            <a:off x="1524000" y="1122363"/>
            <a:ext cx="9144000" cy="1263028"/>
          </a:xfrm>
        </p:spPr>
        <p:txBody>
          <a:bodyPr/>
          <a:lstStyle/>
          <a:p>
            <a:r>
              <a:rPr lang="nl-NL" dirty="0">
                <a:latin typeface="Arial" panose="020B0604020202020204" pitchFamily="34" charset="0"/>
                <a:cs typeface="Arial" panose="020B0604020202020204" pitchFamily="34" charset="0"/>
              </a:rPr>
              <a:t>Lekker eigenwijs</a:t>
            </a:r>
            <a:endParaRPr lang="en-NL"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D84109A7-1B2D-D8FF-9BF1-561207A7FFDB}"/>
              </a:ext>
            </a:extLst>
          </p:cNvPr>
          <p:cNvSpPr>
            <a:spLocks noGrp="1"/>
          </p:cNvSpPr>
          <p:nvPr>
            <p:ph type="subTitle" idx="1"/>
          </p:nvPr>
        </p:nvSpPr>
        <p:spPr>
          <a:xfrm>
            <a:off x="1524000" y="2816848"/>
            <a:ext cx="9144000" cy="1655762"/>
          </a:xfrm>
        </p:spPr>
        <p:txBody>
          <a:bodyPr>
            <a:normAutofit/>
          </a:bodyPr>
          <a:lstStyle/>
          <a:p>
            <a:r>
              <a:rPr lang="nl-NL" sz="3800" dirty="0"/>
              <a:t>Korte opdracht Kinderboekenweek 2024</a:t>
            </a:r>
          </a:p>
          <a:p>
            <a:r>
              <a:rPr lang="nl-NL" sz="3800" dirty="0"/>
              <a:t>Groep 3-4</a:t>
            </a:r>
          </a:p>
          <a:p>
            <a:r>
              <a:rPr lang="nl-NL" sz="1800" b="0" dirty="0">
                <a:effectLst/>
                <a:latin typeface="Calibri Light" panose="020F0302020204030204" pitchFamily="34" charset="0"/>
                <a:ea typeface="Times New Roman" panose="02020603050405020304" pitchFamily="18" charset="0"/>
                <a:cs typeface="Times New Roman" panose="02020603050405020304" pitchFamily="18" charset="0"/>
              </a:rPr>
              <a:t>Een bewerking van het project </a:t>
            </a:r>
            <a:r>
              <a:rPr lang="nl-NL" sz="1800" i="1" dirty="0">
                <a:latin typeface="Calibri Light" panose="020F0302020204030204" pitchFamily="34" charset="0"/>
                <a:ea typeface="Times New Roman" panose="02020603050405020304" pitchFamily="18" charset="0"/>
                <a:cs typeface="Times New Roman" panose="02020603050405020304" pitchFamily="18" charset="0"/>
              </a:rPr>
              <a:t>Anders ik </a:t>
            </a:r>
            <a:r>
              <a:rPr lang="nl-NL" sz="1800" i="1">
                <a:latin typeface="Calibri Light" panose="020F0302020204030204" pitchFamily="34" charset="0"/>
                <a:ea typeface="Times New Roman" panose="02020603050405020304" pitchFamily="18" charset="0"/>
                <a:cs typeface="Times New Roman" panose="02020603050405020304" pitchFamily="18" charset="0"/>
              </a:rPr>
              <a:t>wel </a:t>
            </a:r>
            <a:r>
              <a:rPr lang="nl-NL" sz="1800" b="0">
                <a:effectLst/>
                <a:latin typeface="Calibri Light" panose="020F0302020204030204" pitchFamily="34" charset="0"/>
                <a:ea typeface="Times New Roman" panose="02020603050405020304" pitchFamily="18" charset="0"/>
                <a:cs typeface="Times New Roman" panose="02020603050405020304" pitchFamily="18" charset="0"/>
              </a:rPr>
              <a:t>| Literatuur | </a:t>
            </a:r>
            <a:r>
              <a:rPr lang="nl-NL" sz="1800">
                <a:latin typeface="Calibri Light" panose="020F0302020204030204" pitchFamily="34" charset="0"/>
                <a:ea typeface="Times New Roman" panose="02020603050405020304" pitchFamily="18" charset="0"/>
                <a:cs typeface="Times New Roman" panose="02020603050405020304" pitchFamily="18" charset="0"/>
              </a:rPr>
              <a:t>I</a:t>
            </a:r>
            <a:r>
              <a:rPr lang="nl-NL" sz="1800" b="0">
                <a:effectLst/>
                <a:latin typeface="Calibri Light" panose="020F0302020204030204" pitchFamily="34" charset="0"/>
                <a:ea typeface="Times New Roman" panose="02020603050405020304" pitchFamily="18" charset="0"/>
                <a:cs typeface="Times New Roman" panose="02020603050405020304" pitchFamily="18" charset="0"/>
              </a:rPr>
              <a:t>dentiteit </a:t>
            </a:r>
            <a:r>
              <a:rPr lang="nl-NL" sz="1800" b="0" dirty="0">
                <a:effectLst/>
                <a:latin typeface="Calibri Light" panose="020F0302020204030204" pitchFamily="34" charset="0"/>
                <a:ea typeface="Times New Roman" panose="02020603050405020304" pitchFamily="18" charset="0"/>
                <a:cs typeface="Times New Roman" panose="02020603050405020304" pitchFamily="18" charset="0"/>
              </a:rPr>
              <a:t>| Groep 3-4</a:t>
            </a:r>
            <a:endParaRPr lang="nl-NL" sz="1000" dirty="0"/>
          </a:p>
        </p:txBody>
      </p:sp>
      <p:pic>
        <p:nvPicPr>
          <p:cNvPr id="6" name="Picture 5" descr="Graphical user interface, application, Teams&#10;&#10;Description automatically generated">
            <a:extLst>
              <a:ext uri="{FF2B5EF4-FFF2-40B4-BE49-F238E27FC236}">
                <a16:creationId xmlns:a16="http://schemas.microsoft.com/office/drawing/2014/main" id="{2F939D0E-FC3F-6895-CF7C-78F540A45801}"/>
              </a:ext>
            </a:extLst>
          </p:cNvPr>
          <p:cNvPicPr>
            <a:picLocks noGrp="1" noRot="1" noChangeAspect="1" noMove="1" noResize="1" noEditPoints="1" noAdjustHandles="1" noChangeArrowheads="1" noChangeShapeType="1" noCrop="1"/>
          </p:cNvPicPr>
          <p:nvPr/>
        </p:nvPicPr>
        <p:blipFill>
          <a:blip r:embed="rId2"/>
          <a:stretch>
            <a:fillRect/>
          </a:stretch>
        </p:blipFill>
        <p:spPr>
          <a:xfrm>
            <a:off x="3581400" y="5824638"/>
            <a:ext cx="4114801" cy="714274"/>
          </a:xfrm>
          <a:prstGeom prst="rect">
            <a:avLst/>
          </a:prstGeom>
        </p:spPr>
      </p:pic>
      <p:pic>
        <p:nvPicPr>
          <p:cNvPr id="7" name="Picture 6" descr="Graphical user interface, application, Teams&#10;&#10;Description automatically generated">
            <a:extLst>
              <a:ext uri="{FF2B5EF4-FFF2-40B4-BE49-F238E27FC236}">
                <a16:creationId xmlns:a16="http://schemas.microsoft.com/office/drawing/2014/main" id="{0C6A6911-61FD-33FC-36C6-24076F591005}"/>
              </a:ext>
            </a:extLst>
          </p:cNvPr>
          <p:cNvPicPr>
            <a:picLocks noGrp="1" noRot="1" noChangeAspect="1" noMove="1" noResize="1" noEditPoints="1" noAdjustHandles="1" noChangeArrowheads="1" noChangeShapeType="1" noCrop="1"/>
          </p:cNvPicPr>
          <p:nvPr/>
        </p:nvPicPr>
        <p:blipFill>
          <a:blip r:embed="rId2"/>
          <a:stretch>
            <a:fillRect/>
          </a:stretch>
        </p:blipFill>
        <p:spPr>
          <a:xfrm rot="10800000">
            <a:off x="-58618" y="6024913"/>
            <a:ext cx="4114801" cy="714274"/>
          </a:xfrm>
          <a:prstGeom prst="rect">
            <a:avLst/>
          </a:prstGeom>
        </p:spPr>
      </p:pic>
    </p:spTree>
    <p:extLst>
      <p:ext uri="{BB962C8B-B14F-4D97-AF65-F5344CB8AC3E}">
        <p14:creationId xmlns:p14="http://schemas.microsoft.com/office/powerpoint/2010/main" val="3897922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72C9DF-34C3-3EA5-1F17-7506A3F1E2F0}"/>
              </a:ext>
            </a:extLst>
          </p:cNvPr>
          <p:cNvSpPr>
            <a:spLocks/>
          </p:cNvSpPr>
          <p:nvPr/>
        </p:nvSpPr>
        <p:spPr>
          <a:xfrm>
            <a:off x="503071" y="1423032"/>
            <a:ext cx="5613008" cy="3739811"/>
          </a:xfrm>
          <a:prstGeom prst="rect">
            <a:avLst/>
          </a:prstGeom>
          <a:solidFill>
            <a:srgbClr val="8BD0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pic>
        <p:nvPicPr>
          <p:cNvPr id="7" name="Picture 6">
            <a:extLst>
              <a:ext uri="{FF2B5EF4-FFF2-40B4-BE49-F238E27FC236}">
                <a16:creationId xmlns:a16="http://schemas.microsoft.com/office/drawing/2014/main" id="{5417B234-1FE4-3D9F-BAA6-0711C8A5D7DB}"/>
              </a:ext>
            </a:extLst>
          </p:cNvPr>
          <p:cNvPicPr>
            <a:picLocks noChangeAspect="1"/>
          </p:cNvPicPr>
          <p:nvPr/>
        </p:nvPicPr>
        <p:blipFill>
          <a:blip r:embed="rId2"/>
          <a:srcRect/>
          <a:stretch/>
        </p:blipFill>
        <p:spPr>
          <a:xfrm>
            <a:off x="6331323" y="1423033"/>
            <a:ext cx="5542362" cy="3739810"/>
          </a:xfrm>
          <a:prstGeom prst="rect">
            <a:avLst/>
          </a:prstGeom>
          <a:ln w="50800">
            <a:noFill/>
          </a:ln>
          <a:effectLst>
            <a:softEdge rad="0"/>
          </a:effectLst>
        </p:spPr>
      </p:pic>
      <p:sp>
        <p:nvSpPr>
          <p:cNvPr id="8" name="Rectangle 7">
            <a:extLst>
              <a:ext uri="{FF2B5EF4-FFF2-40B4-BE49-F238E27FC236}">
                <a16:creationId xmlns:a16="http://schemas.microsoft.com/office/drawing/2014/main" id="{325C3953-FB40-BC3C-133D-06CCCE0149E7}"/>
              </a:ext>
            </a:extLst>
          </p:cNvPr>
          <p:cNvSpPr/>
          <p:nvPr/>
        </p:nvSpPr>
        <p:spPr>
          <a:xfrm>
            <a:off x="518035" y="-3966839"/>
            <a:ext cx="5922497" cy="3739811"/>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sp>
        <p:nvSpPr>
          <p:cNvPr id="28" name="Rectangle 27">
            <a:extLst>
              <a:ext uri="{FF2B5EF4-FFF2-40B4-BE49-F238E27FC236}">
                <a16:creationId xmlns:a16="http://schemas.microsoft.com/office/drawing/2014/main" id="{8D6D2F75-DFB9-99A1-9F19-7195823769E7}"/>
              </a:ext>
            </a:extLst>
          </p:cNvPr>
          <p:cNvSpPr/>
          <p:nvPr/>
        </p:nvSpPr>
        <p:spPr>
          <a:xfrm>
            <a:off x="6568715" y="-3966839"/>
            <a:ext cx="5922497" cy="3739811"/>
          </a:xfrm>
          <a:prstGeom prst="rect">
            <a:avLst/>
          </a:prstGeom>
          <a:solidFill>
            <a:srgbClr val="F386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sp>
        <p:nvSpPr>
          <p:cNvPr id="2" name="Rectangle 1">
            <a:extLst>
              <a:ext uri="{FF2B5EF4-FFF2-40B4-BE49-F238E27FC236}">
                <a16:creationId xmlns:a16="http://schemas.microsoft.com/office/drawing/2014/main" id="{BD19E3B6-6D38-CF50-2BEA-D65ED61B9CD7}"/>
              </a:ext>
            </a:extLst>
          </p:cNvPr>
          <p:cNvSpPr/>
          <p:nvPr/>
        </p:nvSpPr>
        <p:spPr>
          <a:xfrm>
            <a:off x="12685044" y="-3966840"/>
            <a:ext cx="5922497" cy="3739811"/>
          </a:xfrm>
          <a:prstGeom prst="rect">
            <a:avLst/>
          </a:prstGeom>
          <a:solidFill>
            <a:srgbClr val="9721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sp>
        <p:nvSpPr>
          <p:cNvPr id="3" name="Rectangle 2">
            <a:extLst>
              <a:ext uri="{FF2B5EF4-FFF2-40B4-BE49-F238E27FC236}">
                <a16:creationId xmlns:a16="http://schemas.microsoft.com/office/drawing/2014/main" id="{BAF3D2A9-FD98-8750-FA12-390A0B70BB00}"/>
              </a:ext>
            </a:extLst>
          </p:cNvPr>
          <p:cNvSpPr/>
          <p:nvPr/>
        </p:nvSpPr>
        <p:spPr>
          <a:xfrm>
            <a:off x="12685043" y="-25940"/>
            <a:ext cx="5922497" cy="3739811"/>
          </a:xfrm>
          <a:prstGeom prst="rect">
            <a:avLst/>
          </a:prstGeom>
          <a:solidFill>
            <a:srgbClr val="0EA1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sp>
        <p:nvSpPr>
          <p:cNvPr id="12" name="Subtitle 2">
            <a:extLst>
              <a:ext uri="{FF2B5EF4-FFF2-40B4-BE49-F238E27FC236}">
                <a16:creationId xmlns:a16="http://schemas.microsoft.com/office/drawing/2014/main" id="{F72940C3-6A53-B0D2-0DEF-BD5CAF0E9B91}"/>
              </a:ext>
            </a:extLst>
          </p:cNvPr>
          <p:cNvSpPr txBox="1">
            <a:spLocks/>
          </p:cNvSpPr>
          <p:nvPr/>
        </p:nvSpPr>
        <p:spPr>
          <a:xfrm>
            <a:off x="937372" y="1890858"/>
            <a:ext cx="5178706" cy="269521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Apercu" panose="02000506040000020004"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percu" panose="02000506040000020004"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percu" panose="02000506040000020004"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Apercu" panose="02000506040000020004"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Apercu" panose="02000506040000020004"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b="1" dirty="0">
                <a:solidFill>
                  <a:schemeClr val="tx1"/>
                </a:solidFill>
              </a:rPr>
              <a:t>Idje </a:t>
            </a:r>
            <a:r>
              <a:rPr lang="en-GB" sz="2800" b="1" dirty="0" err="1">
                <a:solidFill>
                  <a:schemeClr val="tx1"/>
                </a:solidFill>
              </a:rPr>
              <a:t>wil</a:t>
            </a:r>
            <a:r>
              <a:rPr lang="en-GB" sz="2800" b="1" dirty="0">
                <a:solidFill>
                  <a:schemeClr val="tx1"/>
                </a:solidFill>
              </a:rPr>
              <a:t> </a:t>
            </a:r>
            <a:r>
              <a:rPr lang="en-GB" sz="2800" b="1" dirty="0" err="1">
                <a:solidFill>
                  <a:schemeClr val="tx1"/>
                </a:solidFill>
              </a:rPr>
              <a:t>niet</a:t>
            </a:r>
            <a:r>
              <a:rPr lang="en-GB" sz="2800" b="1" dirty="0">
                <a:solidFill>
                  <a:schemeClr val="tx1"/>
                </a:solidFill>
              </a:rPr>
              <a:t> </a:t>
            </a:r>
            <a:r>
              <a:rPr lang="en-GB" sz="2800" b="1" dirty="0" err="1">
                <a:solidFill>
                  <a:schemeClr val="tx1"/>
                </a:solidFill>
              </a:rPr>
              <a:t>naar</a:t>
            </a:r>
            <a:r>
              <a:rPr lang="en-GB" sz="2800" b="1" dirty="0">
                <a:solidFill>
                  <a:schemeClr val="tx1"/>
                </a:solidFill>
              </a:rPr>
              <a:t> de </a:t>
            </a:r>
            <a:r>
              <a:rPr lang="en-GB" sz="2800" b="1" dirty="0" err="1">
                <a:solidFill>
                  <a:schemeClr val="tx1"/>
                </a:solidFill>
              </a:rPr>
              <a:t>kapper</a:t>
            </a:r>
            <a:endParaRPr lang="en-GB" sz="2800" dirty="0">
              <a:solidFill>
                <a:schemeClr val="tx1"/>
              </a:solidFill>
            </a:endParaRPr>
          </a:p>
          <a:p>
            <a:pPr algn="l"/>
            <a:r>
              <a:rPr lang="nl-NL" sz="2000" dirty="0">
                <a:solidFill>
                  <a:schemeClr val="tx1"/>
                </a:solidFill>
              </a:rPr>
              <a:t>Lees samen het boek  </a:t>
            </a:r>
            <a:r>
              <a:rPr lang="nl-NL" sz="2000" i="1" dirty="0">
                <a:solidFill>
                  <a:schemeClr val="tx1"/>
                </a:solidFill>
              </a:rPr>
              <a:t>Idje wil niet naar de kapper. </a:t>
            </a:r>
            <a:r>
              <a:rPr lang="nl-NL" sz="2000" dirty="0">
                <a:solidFill>
                  <a:schemeClr val="tx1"/>
                </a:solidFill>
              </a:rPr>
              <a:t>Of bekijk </a:t>
            </a:r>
            <a:r>
              <a:rPr lang="nl-NL" sz="1800" u="sng" kern="0" dirty="0">
                <a:solidFill>
                  <a:srgbClr val="0070C0"/>
                </a:solidFill>
                <a:effectLst/>
                <a:latin typeface="Calibri Light" panose="020F0302020204030204" pitchFamily="34" charset="0"/>
                <a:ea typeface="Times New Roman" panose="02020603050405020304" pitchFamily="18" charset="0"/>
                <a:cs typeface="Times New Roman" panose="02020603050405020304" pitchFamily="18" charset="0"/>
                <a:hlinkClick r:id="rId3"/>
              </a:rPr>
              <a:t>de </a:t>
            </a:r>
            <a:r>
              <a:rPr lang="nl-NL" sz="1800" kern="0" dirty="0">
                <a:solidFill>
                  <a:srgbClr val="0070C0"/>
                </a:solidFill>
                <a:effectLst/>
                <a:latin typeface="Calibri Light" panose="020F0302020204030204" pitchFamily="34" charset="0"/>
                <a:ea typeface="Times New Roman" panose="02020603050405020304" pitchFamily="18" charset="0"/>
                <a:cs typeface="Times New Roman" panose="02020603050405020304" pitchFamily="18" charset="0"/>
                <a:hlinkClick r:id="rId3"/>
              </a:rPr>
              <a:t>YouTube-video</a:t>
            </a:r>
            <a:r>
              <a:rPr lang="nl-NL" sz="1800" kern="0" dirty="0">
                <a:solidFill>
                  <a:srgbClr val="0070C0"/>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nl-NL" sz="2000" dirty="0">
                <a:solidFill>
                  <a:schemeClr val="tx1"/>
                </a:solidFill>
              </a:rPr>
              <a:t>waar het verhaal wordt voorgelezen.</a:t>
            </a:r>
          </a:p>
          <a:p>
            <a:pPr algn="l"/>
            <a:r>
              <a:rPr lang="nl-NL" sz="1800" i="1" dirty="0">
                <a:solidFill>
                  <a:schemeClr val="tx1"/>
                </a:solidFill>
              </a:rPr>
              <a:t>De eigenwijze Idje wil niet naar zijn moeder luisteren. Zijn haar is heel lang, veel te lang vindt zijn moeder. Hij moet nodig eens naar de kapper. Maar Idje wil niet, hij vindt het juist handig. En verricht er uiteindelijk een heldendaad mee…</a:t>
            </a:r>
          </a:p>
          <a:p>
            <a:pPr algn="l"/>
            <a:br>
              <a:rPr lang="en-GB" sz="2000" dirty="0">
                <a:solidFill>
                  <a:schemeClr val="tx1"/>
                </a:solidFill>
              </a:rPr>
            </a:br>
            <a:endParaRPr lang="en-NL" sz="2000" dirty="0">
              <a:solidFill>
                <a:schemeClr val="tx1"/>
              </a:solidFill>
            </a:endParaRPr>
          </a:p>
        </p:txBody>
      </p:sp>
    </p:spTree>
    <p:extLst>
      <p:ext uri="{BB962C8B-B14F-4D97-AF65-F5344CB8AC3E}">
        <p14:creationId xmlns:p14="http://schemas.microsoft.com/office/powerpoint/2010/main" val="2555090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4109A7-1B2D-D8FF-9BF1-561207A7FFDB}"/>
              </a:ext>
            </a:extLst>
          </p:cNvPr>
          <p:cNvSpPr>
            <a:spLocks noGrp="1"/>
          </p:cNvSpPr>
          <p:nvPr>
            <p:ph type="subTitle" idx="1"/>
          </p:nvPr>
        </p:nvSpPr>
        <p:spPr>
          <a:xfrm>
            <a:off x="1170091" y="1400833"/>
            <a:ext cx="4925910" cy="4408296"/>
          </a:xfrm>
        </p:spPr>
        <p:txBody>
          <a:bodyPr>
            <a:noAutofit/>
          </a:bodyPr>
          <a:lstStyle/>
          <a:p>
            <a:pPr algn="l"/>
            <a:r>
              <a:rPr lang="nl-NL" sz="2800" dirty="0">
                <a:effectLst/>
                <a:latin typeface="Apercu" panose="02000506040000020004"/>
                <a:ea typeface="Times New Roman" panose="02020603050405020304" pitchFamily="18" charset="0"/>
                <a:cs typeface="Times New Roman" panose="02020603050405020304" pitchFamily="18" charset="0"/>
              </a:rPr>
              <a:t>Bespreek met elkaar</a:t>
            </a:r>
          </a:p>
          <a:p>
            <a:pPr marL="285750" indent="-285750" algn="l">
              <a:buFont typeface="Arial" panose="020B0604020202020204" pitchFamily="34" charset="0"/>
              <a:buChar char="•"/>
            </a:pPr>
            <a:r>
              <a:rPr lang="nl-NL" sz="1800" dirty="0">
                <a:effectLst/>
                <a:latin typeface="Apercu" panose="02000506040000020004"/>
                <a:ea typeface="Times New Roman" panose="02020603050405020304" pitchFamily="18" charset="0"/>
                <a:cs typeface="Times New Roman" panose="02020603050405020304" pitchFamily="18" charset="0"/>
              </a:rPr>
              <a:t>Wat vindt je bijzonder aan </a:t>
            </a:r>
            <a:r>
              <a:rPr lang="nl-NL" sz="1800" dirty="0">
                <a:latin typeface="Apercu" panose="02000506040000020004"/>
                <a:ea typeface="Times New Roman" panose="02020603050405020304" pitchFamily="18" charset="0"/>
                <a:cs typeface="Times New Roman" panose="02020603050405020304" pitchFamily="18" charset="0"/>
              </a:rPr>
              <a:t>je</a:t>
            </a:r>
            <a:r>
              <a:rPr lang="nl-NL" sz="1800" dirty="0">
                <a:effectLst/>
                <a:latin typeface="Apercu" panose="02000506040000020004"/>
                <a:ea typeface="Times New Roman" panose="02020603050405020304" pitchFamily="18" charset="0"/>
                <a:cs typeface="Times New Roman" panose="02020603050405020304" pitchFamily="18" charset="0"/>
              </a:rPr>
              <a:t>zelf? </a:t>
            </a:r>
          </a:p>
          <a:p>
            <a:pPr marL="285750" indent="-285750" algn="l">
              <a:buFont typeface="Arial" panose="020B0604020202020204" pitchFamily="34" charset="0"/>
              <a:buChar char="•"/>
            </a:pPr>
            <a:r>
              <a:rPr lang="nl-NL" sz="1800" dirty="0">
                <a:effectLst/>
                <a:latin typeface="Apercu" panose="02000506040000020004"/>
                <a:ea typeface="Times New Roman" panose="02020603050405020304" pitchFamily="18" charset="0"/>
                <a:cs typeface="Times New Roman" panose="02020603050405020304" pitchFamily="18" charset="0"/>
              </a:rPr>
              <a:t>Waar ben je trots op?. </a:t>
            </a:r>
          </a:p>
          <a:p>
            <a:pPr marL="285750" indent="-285750" algn="l">
              <a:buFont typeface="Arial" panose="020B0604020202020204" pitchFamily="34" charset="0"/>
              <a:buChar char="•"/>
            </a:pPr>
            <a:r>
              <a:rPr lang="nl-NL" sz="1800" dirty="0">
                <a:effectLst/>
                <a:latin typeface="Apercu" panose="02000506040000020004"/>
                <a:ea typeface="Times New Roman" panose="02020603050405020304" pitchFamily="18" charset="0"/>
                <a:cs typeface="Times New Roman" panose="02020603050405020304" pitchFamily="18" charset="0"/>
              </a:rPr>
              <a:t>En wat vinden anderen bijzonder aan jou? Je ogen, je haar, dat je zo sterk bent? </a:t>
            </a:r>
          </a:p>
          <a:p>
            <a:pPr algn="l"/>
            <a:endParaRPr lang="nl-NL" sz="1800" dirty="0">
              <a:effectLst/>
              <a:latin typeface="Apercu" panose="02000506040000020004"/>
              <a:ea typeface="Times New Roman" panose="02020603050405020304" pitchFamily="18" charset="0"/>
              <a:cs typeface="Times New Roman" panose="02020603050405020304" pitchFamily="18" charset="0"/>
            </a:endParaRPr>
          </a:p>
          <a:p>
            <a:pPr algn="l"/>
            <a:r>
              <a:rPr lang="nl-NL" sz="1800" dirty="0">
                <a:effectLst/>
                <a:latin typeface="Apercu" panose="02000506040000020004"/>
                <a:ea typeface="Times New Roman" panose="02020603050405020304" pitchFamily="18" charset="0"/>
                <a:cs typeface="Times New Roman" panose="02020603050405020304" pitchFamily="18" charset="0"/>
              </a:rPr>
              <a:t>Maak </a:t>
            </a:r>
            <a:r>
              <a:rPr lang="nl-NL" sz="1800" dirty="0">
                <a:latin typeface="Apercu" panose="02000506040000020004"/>
                <a:ea typeface="Times New Roman" panose="02020603050405020304" pitchFamily="18" charset="0"/>
                <a:cs typeface="Times New Roman" panose="02020603050405020304" pitchFamily="18" charset="0"/>
              </a:rPr>
              <a:t>een</a:t>
            </a:r>
            <a:r>
              <a:rPr lang="nl-NL" sz="1800" dirty="0">
                <a:effectLst/>
                <a:latin typeface="Apercu" panose="02000506040000020004"/>
                <a:ea typeface="Times New Roman" panose="02020603050405020304" pitchFamily="18" charset="0"/>
                <a:cs typeface="Times New Roman" panose="02020603050405020304" pitchFamily="18" charset="0"/>
              </a:rPr>
              <a:t> lijstje met bijzondere kenmerken en eigenschappen. Denk ook aan kenmerken of eigenschappen die in eerste instantie niet handig lijken of waar je niet trots op bent. </a:t>
            </a:r>
          </a:p>
          <a:p>
            <a:pPr algn="l"/>
            <a:endParaRPr lang="en-GB" sz="1400" dirty="0">
              <a:latin typeface="Apercu" panose="02000506040000020004"/>
            </a:endParaRPr>
          </a:p>
          <a:p>
            <a:pPr algn="l"/>
            <a:r>
              <a:rPr lang="en-GB" sz="1400" dirty="0" err="1">
                <a:latin typeface="Apercu" panose="02000506040000020004"/>
              </a:rPr>
              <a:t>Suggestie</a:t>
            </a:r>
            <a:r>
              <a:rPr lang="en-GB" sz="1400" dirty="0">
                <a:latin typeface="Apercu" panose="02000506040000020004"/>
              </a:rPr>
              <a:t>: </a:t>
            </a:r>
            <a:r>
              <a:rPr lang="nl-NL" sz="1400" dirty="0">
                <a:latin typeface="Apercu" panose="02000506040000020004"/>
              </a:rPr>
              <a:t>Gebruik eventueel ter inspiratie het kosteloos te downloaden prentenboek  </a:t>
            </a:r>
            <a:r>
              <a:rPr lang="nl-NL" sz="1400" i="1" dirty="0">
                <a:solidFill>
                  <a:srgbClr val="0EA1DC"/>
                </a:solidFill>
                <a:latin typeface="Apercu" panose="02000506040000020004"/>
                <a:hlinkClick r:id="rId2">
                  <a:extLst>
                    <a:ext uri="{A12FA001-AC4F-418D-AE19-62706E023703}">
                      <ahyp:hlinkClr xmlns:ahyp="http://schemas.microsoft.com/office/drawing/2018/hyperlinkcolor" val="tx"/>
                    </a:ext>
                  </a:extLst>
                </a:hlinkClick>
              </a:rPr>
              <a:t>Iedereen is anders geboren </a:t>
            </a:r>
            <a:r>
              <a:rPr lang="nl-NL" sz="1400" dirty="0">
                <a:latin typeface="Apercu" panose="02000506040000020004"/>
              </a:rPr>
              <a:t>van Nathalie de Jong.</a:t>
            </a:r>
            <a:br>
              <a:rPr lang="en-GB" sz="2200" dirty="0">
                <a:latin typeface="Apercu" panose="02000506040000020004"/>
              </a:rPr>
            </a:br>
            <a:endParaRPr lang="en-NL" sz="2200" dirty="0">
              <a:latin typeface="Apercu" panose="02000506040000020004"/>
            </a:endParaRPr>
          </a:p>
        </p:txBody>
      </p:sp>
      <p:pic>
        <p:nvPicPr>
          <p:cNvPr id="2" name="Picture 1" descr="A picture containing person, indoor, child, child&#10;&#10;Description automatically generated">
            <a:extLst>
              <a:ext uri="{FF2B5EF4-FFF2-40B4-BE49-F238E27FC236}">
                <a16:creationId xmlns:a16="http://schemas.microsoft.com/office/drawing/2014/main" id="{6D5B7D06-399E-63B6-BCA4-3BC630F9147D}"/>
              </a:ext>
            </a:extLst>
          </p:cNvPr>
          <p:cNvPicPr>
            <a:picLocks noChangeAspect="1"/>
          </p:cNvPicPr>
          <p:nvPr/>
        </p:nvPicPr>
        <p:blipFill>
          <a:blip r:embed="rId3"/>
          <a:stretch>
            <a:fillRect/>
          </a:stretch>
        </p:blipFill>
        <p:spPr>
          <a:xfrm>
            <a:off x="390295" y="-3694016"/>
            <a:ext cx="5168238" cy="3440108"/>
          </a:xfrm>
          <a:prstGeom prst="rect">
            <a:avLst/>
          </a:prstGeom>
          <a:ln w="50800">
            <a:solidFill>
              <a:srgbClr val="8BD0BF"/>
            </a:solidFill>
          </a:ln>
          <a:effectLst>
            <a:softEdge rad="0"/>
          </a:effectLst>
        </p:spPr>
      </p:pic>
      <p:pic>
        <p:nvPicPr>
          <p:cNvPr id="4" name="Picture 3" descr="A picture containing person, indoor, child, child&#10;&#10;Description automatically generated">
            <a:extLst>
              <a:ext uri="{FF2B5EF4-FFF2-40B4-BE49-F238E27FC236}">
                <a16:creationId xmlns:a16="http://schemas.microsoft.com/office/drawing/2014/main" id="{2C8DFAA9-EE94-EFA7-57B4-2F4A937C473A}"/>
              </a:ext>
            </a:extLst>
          </p:cNvPr>
          <p:cNvPicPr>
            <a:picLocks noChangeAspect="1"/>
          </p:cNvPicPr>
          <p:nvPr/>
        </p:nvPicPr>
        <p:blipFill>
          <a:blip r:embed="rId3"/>
          <a:stretch>
            <a:fillRect/>
          </a:stretch>
        </p:blipFill>
        <p:spPr>
          <a:xfrm>
            <a:off x="5818079" y="-3694016"/>
            <a:ext cx="5168238" cy="3440108"/>
          </a:xfrm>
          <a:prstGeom prst="rect">
            <a:avLst/>
          </a:prstGeom>
          <a:ln w="50800">
            <a:solidFill>
              <a:srgbClr val="0EA1DC"/>
            </a:solidFill>
          </a:ln>
          <a:effectLst>
            <a:softEdge rad="0"/>
          </a:effectLst>
        </p:spPr>
      </p:pic>
      <p:pic>
        <p:nvPicPr>
          <p:cNvPr id="5" name="Picture 4" descr="A picture containing person, indoor, child, child&#10;&#10;Description automatically generated">
            <a:extLst>
              <a:ext uri="{FF2B5EF4-FFF2-40B4-BE49-F238E27FC236}">
                <a16:creationId xmlns:a16="http://schemas.microsoft.com/office/drawing/2014/main" id="{C9D51B37-A340-C364-89C0-77A53FB5C6FD}"/>
              </a:ext>
            </a:extLst>
          </p:cNvPr>
          <p:cNvPicPr>
            <a:picLocks noChangeAspect="1"/>
          </p:cNvPicPr>
          <p:nvPr/>
        </p:nvPicPr>
        <p:blipFill>
          <a:blip r:embed="rId3"/>
          <a:stretch>
            <a:fillRect/>
          </a:stretch>
        </p:blipFill>
        <p:spPr>
          <a:xfrm>
            <a:off x="11245863" y="-3694016"/>
            <a:ext cx="5168238" cy="3440108"/>
          </a:xfrm>
          <a:prstGeom prst="rect">
            <a:avLst/>
          </a:prstGeom>
          <a:ln w="50800">
            <a:solidFill>
              <a:srgbClr val="972164"/>
            </a:solidFill>
          </a:ln>
          <a:effectLst>
            <a:softEdge rad="0"/>
          </a:effectLst>
        </p:spPr>
      </p:pic>
      <p:pic>
        <p:nvPicPr>
          <p:cNvPr id="6" name="Picture 5" descr="A picture containing person, indoor, child, child&#10;&#10;Description automatically generated">
            <a:extLst>
              <a:ext uri="{FF2B5EF4-FFF2-40B4-BE49-F238E27FC236}">
                <a16:creationId xmlns:a16="http://schemas.microsoft.com/office/drawing/2014/main" id="{1956248A-D080-693C-9036-EE23749C772E}"/>
              </a:ext>
            </a:extLst>
          </p:cNvPr>
          <p:cNvPicPr>
            <a:picLocks noChangeAspect="1"/>
          </p:cNvPicPr>
          <p:nvPr/>
        </p:nvPicPr>
        <p:blipFill>
          <a:blip r:embed="rId3"/>
          <a:stretch>
            <a:fillRect/>
          </a:stretch>
        </p:blipFill>
        <p:spPr>
          <a:xfrm>
            <a:off x="12509610" y="0"/>
            <a:ext cx="5168238" cy="3440108"/>
          </a:xfrm>
          <a:prstGeom prst="rect">
            <a:avLst/>
          </a:prstGeom>
          <a:ln w="50800">
            <a:solidFill>
              <a:srgbClr val="F386A1"/>
            </a:solidFill>
          </a:ln>
          <a:effectLst>
            <a:softEdge rad="0"/>
          </a:effectLst>
        </p:spPr>
      </p:pic>
      <p:pic>
        <p:nvPicPr>
          <p:cNvPr id="10" name="Picture 9">
            <a:extLst>
              <a:ext uri="{FF2B5EF4-FFF2-40B4-BE49-F238E27FC236}">
                <a16:creationId xmlns:a16="http://schemas.microsoft.com/office/drawing/2014/main" id="{E04D236D-DF24-4564-F122-EF37DD85BDA1}"/>
              </a:ext>
            </a:extLst>
          </p:cNvPr>
          <p:cNvPicPr>
            <a:picLocks noChangeAspect="1"/>
          </p:cNvPicPr>
          <p:nvPr/>
        </p:nvPicPr>
        <p:blipFill>
          <a:blip r:embed="rId4"/>
          <a:srcRect/>
          <a:stretch/>
        </p:blipFill>
        <p:spPr>
          <a:xfrm>
            <a:off x="7010715" y="1400833"/>
            <a:ext cx="4227251" cy="3440108"/>
          </a:xfrm>
          <a:prstGeom prst="rect">
            <a:avLst/>
          </a:prstGeom>
          <a:solidFill>
            <a:schemeClr val="accent1"/>
          </a:solidFill>
          <a:ln w="50800">
            <a:solidFill>
              <a:schemeClr val="accent1"/>
            </a:solidFill>
          </a:ln>
          <a:effectLst>
            <a:softEdge rad="0"/>
          </a:effectLst>
        </p:spPr>
      </p:pic>
    </p:spTree>
    <p:extLst>
      <p:ext uri="{BB962C8B-B14F-4D97-AF65-F5344CB8AC3E}">
        <p14:creationId xmlns:p14="http://schemas.microsoft.com/office/powerpoint/2010/main" val="937266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7AFDC-8B96-2CA3-C17C-5E3362D7F7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D9DE59-3EDD-D611-3F18-F00A915FB890}"/>
              </a:ext>
            </a:extLst>
          </p:cNvPr>
          <p:cNvSpPr>
            <a:spLocks noGrp="1"/>
          </p:cNvSpPr>
          <p:nvPr>
            <p:ph type="ctrTitle"/>
          </p:nvPr>
        </p:nvSpPr>
        <p:spPr>
          <a:xfrm>
            <a:off x="3581400" y="669182"/>
            <a:ext cx="5155095" cy="1263028"/>
          </a:xfrm>
        </p:spPr>
        <p:txBody>
          <a:bodyPr>
            <a:normAutofit/>
          </a:bodyPr>
          <a:lstStyle/>
          <a:p>
            <a:pPr algn="l"/>
            <a:r>
              <a:rPr lang="nl-NL" sz="2800" dirty="0"/>
              <a:t>Lekker trots!</a:t>
            </a:r>
            <a:endParaRPr lang="en-NL" sz="2800" dirty="0"/>
          </a:p>
        </p:txBody>
      </p:sp>
      <p:pic>
        <p:nvPicPr>
          <p:cNvPr id="4" name="Picture 3" descr="Graphical user interface, application, Teams&#10;&#10;Description automatically generated">
            <a:extLst>
              <a:ext uri="{FF2B5EF4-FFF2-40B4-BE49-F238E27FC236}">
                <a16:creationId xmlns:a16="http://schemas.microsoft.com/office/drawing/2014/main" id="{A121B4B1-B0C9-F796-D609-5369885EDDB8}"/>
              </a:ext>
            </a:extLst>
          </p:cNvPr>
          <p:cNvPicPr>
            <a:picLocks noGrp="1" noRot="1" noChangeAspect="1" noMove="1" noResize="1" noEditPoints="1" noAdjustHandles="1" noChangeArrowheads="1" noChangeShapeType="1" noCrop="1"/>
          </p:cNvPicPr>
          <p:nvPr/>
        </p:nvPicPr>
        <p:blipFill>
          <a:blip r:embed="rId2"/>
          <a:stretch>
            <a:fillRect/>
          </a:stretch>
        </p:blipFill>
        <p:spPr>
          <a:xfrm>
            <a:off x="3581400" y="5824638"/>
            <a:ext cx="4114801" cy="714274"/>
          </a:xfrm>
          <a:prstGeom prst="rect">
            <a:avLst/>
          </a:prstGeom>
        </p:spPr>
      </p:pic>
      <p:pic>
        <p:nvPicPr>
          <p:cNvPr id="6" name="Picture 5" descr="Graphical user interface, application, Teams&#10;&#10;Description automatically generated">
            <a:extLst>
              <a:ext uri="{FF2B5EF4-FFF2-40B4-BE49-F238E27FC236}">
                <a16:creationId xmlns:a16="http://schemas.microsoft.com/office/drawing/2014/main" id="{05B98469-3B69-5157-F410-1DCAC617BE69}"/>
              </a:ext>
            </a:extLst>
          </p:cNvPr>
          <p:cNvPicPr>
            <a:picLocks noGrp="1" noRot="1" noChangeAspect="1" noMove="1" noResize="1" noEditPoints="1" noAdjustHandles="1" noChangeArrowheads="1" noChangeShapeType="1" noCrop="1"/>
          </p:cNvPicPr>
          <p:nvPr/>
        </p:nvPicPr>
        <p:blipFill>
          <a:blip r:embed="rId2"/>
          <a:stretch>
            <a:fillRect/>
          </a:stretch>
        </p:blipFill>
        <p:spPr>
          <a:xfrm rot="10800000">
            <a:off x="-58618" y="6024913"/>
            <a:ext cx="4114801" cy="714274"/>
          </a:xfrm>
          <a:prstGeom prst="rect">
            <a:avLst/>
          </a:prstGeom>
        </p:spPr>
      </p:pic>
      <p:sp>
        <p:nvSpPr>
          <p:cNvPr id="7" name="Subtitle 2">
            <a:extLst>
              <a:ext uri="{FF2B5EF4-FFF2-40B4-BE49-F238E27FC236}">
                <a16:creationId xmlns:a16="http://schemas.microsoft.com/office/drawing/2014/main" id="{93CCD68E-514A-4357-D832-BC0108606D38}"/>
              </a:ext>
            </a:extLst>
          </p:cNvPr>
          <p:cNvSpPr txBox="1">
            <a:spLocks/>
          </p:cNvSpPr>
          <p:nvPr/>
        </p:nvSpPr>
        <p:spPr>
          <a:xfrm>
            <a:off x="3633045" y="2267022"/>
            <a:ext cx="4925910" cy="440829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Apercu" panose="02000506040000020004"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percu" panose="02000506040000020004"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percu" panose="02000506040000020004"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Apercu" panose="02000506040000020004"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Apercu" panose="02000506040000020004"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800" dirty="0">
                <a:solidFill>
                  <a:schemeClr val="tx1"/>
                </a:solidFill>
              </a:rPr>
              <a:t>Bedenk één kenmerk of eigenschap kiezen waar je trots op bent. Bedenken wat voor bijzonders je met het kenmerk of de eigenschap kunt doen. Laat je fantasie de vrije loop en wees lekker eigenwijs. Denk weer aan het verhaal van Idje. Overdrijven mag! </a:t>
            </a:r>
          </a:p>
          <a:p>
            <a:pPr algn="l"/>
            <a:r>
              <a:rPr lang="nl-NL" sz="1800" dirty="0">
                <a:solidFill>
                  <a:schemeClr val="tx1"/>
                </a:solidFill>
              </a:rPr>
              <a:t>Schrijf de bevindingen op.</a:t>
            </a:r>
            <a:endParaRPr lang="en-NL" sz="1800" dirty="0">
              <a:solidFill>
                <a:schemeClr val="tx1"/>
              </a:solidFill>
            </a:endParaRPr>
          </a:p>
        </p:txBody>
      </p:sp>
    </p:spTree>
    <p:extLst>
      <p:ext uri="{BB962C8B-B14F-4D97-AF65-F5344CB8AC3E}">
        <p14:creationId xmlns:p14="http://schemas.microsoft.com/office/powerpoint/2010/main" val="1442697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3DE5729-3CC3-E530-95B4-B10EB70EC52B}"/>
              </a:ext>
            </a:extLst>
          </p:cNvPr>
          <p:cNvPicPr>
            <a:picLocks noChangeAspect="1"/>
          </p:cNvPicPr>
          <p:nvPr/>
        </p:nvPicPr>
        <p:blipFill>
          <a:blip r:embed="rId2"/>
          <a:srcRect t="11136" b="11136"/>
          <a:stretch/>
        </p:blipFill>
        <p:spPr>
          <a:xfrm>
            <a:off x="20" y="1"/>
            <a:ext cx="12191980" cy="6857999"/>
          </a:xfrm>
          <a:prstGeom prst="rect">
            <a:avLst/>
          </a:prstGeom>
        </p:spPr>
      </p:pic>
      <p:sp>
        <p:nvSpPr>
          <p:cNvPr id="12" name="Title 1">
            <a:extLst>
              <a:ext uri="{FF2B5EF4-FFF2-40B4-BE49-F238E27FC236}">
                <a16:creationId xmlns:a16="http://schemas.microsoft.com/office/drawing/2014/main" id="{B632A01C-D2E0-A227-CEEC-FC826BDC901F}"/>
              </a:ext>
            </a:extLst>
          </p:cNvPr>
          <p:cNvSpPr>
            <a:spLocks noGrp="1"/>
          </p:cNvSpPr>
          <p:nvPr>
            <p:ph type="ctrTitle"/>
          </p:nvPr>
        </p:nvSpPr>
        <p:spPr>
          <a:xfrm>
            <a:off x="1524000" y="1122363"/>
            <a:ext cx="9144000" cy="1263028"/>
          </a:xfrm>
        </p:spPr>
        <p:txBody>
          <a:bodyPr/>
          <a:lstStyle/>
          <a:p>
            <a:r>
              <a:rPr lang="nl-NL" dirty="0">
                <a:solidFill>
                  <a:schemeClr val="accent3">
                    <a:lumMod val="60000"/>
                    <a:lumOff val="40000"/>
                  </a:schemeClr>
                </a:solidFill>
              </a:rPr>
              <a:t>eigenwijze avonturen</a:t>
            </a:r>
            <a:endParaRPr lang="en-NL" dirty="0">
              <a:solidFill>
                <a:schemeClr val="accent3">
                  <a:lumMod val="60000"/>
                  <a:lumOff val="40000"/>
                </a:schemeClr>
              </a:solidFill>
            </a:endParaRPr>
          </a:p>
        </p:txBody>
      </p:sp>
      <p:sp>
        <p:nvSpPr>
          <p:cNvPr id="13" name="Subtitle 2">
            <a:extLst>
              <a:ext uri="{FF2B5EF4-FFF2-40B4-BE49-F238E27FC236}">
                <a16:creationId xmlns:a16="http://schemas.microsoft.com/office/drawing/2014/main" id="{FEE1571E-A287-7405-71B0-0067F5E783B4}"/>
              </a:ext>
            </a:extLst>
          </p:cNvPr>
          <p:cNvSpPr>
            <a:spLocks noGrp="1"/>
          </p:cNvSpPr>
          <p:nvPr>
            <p:ph type="subTitle" idx="1"/>
          </p:nvPr>
        </p:nvSpPr>
        <p:spPr>
          <a:xfrm>
            <a:off x="1524000" y="2816848"/>
            <a:ext cx="9144000" cy="1655762"/>
          </a:xfrm>
        </p:spPr>
        <p:txBody>
          <a:bodyPr>
            <a:normAutofit/>
          </a:bodyPr>
          <a:lstStyle/>
          <a:p>
            <a:r>
              <a:rPr lang="en-NL" sz="3800" dirty="0"/>
              <a:t>omst</a:t>
            </a:r>
            <a:endParaRPr lang="en-NL" sz="3800" dirty="0">
              <a:solidFill>
                <a:schemeClr val="tx1"/>
              </a:solidFill>
            </a:endParaRPr>
          </a:p>
        </p:txBody>
      </p:sp>
      <p:pic>
        <p:nvPicPr>
          <p:cNvPr id="14" name="Picture 13" descr="Graphical user interface, application, Teams&#10;&#10;Description automatically generated">
            <a:extLst>
              <a:ext uri="{FF2B5EF4-FFF2-40B4-BE49-F238E27FC236}">
                <a16:creationId xmlns:a16="http://schemas.microsoft.com/office/drawing/2014/main" id="{946A1CD2-C7DE-52BD-BE9E-A29DF1BA966C}"/>
              </a:ext>
            </a:extLst>
          </p:cNvPr>
          <p:cNvPicPr>
            <a:picLocks noGrp="1" noRot="1" noChangeAspect="1" noMove="1" noResize="1" noEditPoints="1" noAdjustHandles="1" noChangeArrowheads="1" noChangeShapeType="1" noCrop="1"/>
          </p:cNvPicPr>
          <p:nvPr/>
        </p:nvPicPr>
        <p:blipFill>
          <a:blip r:embed="rId3"/>
          <a:stretch>
            <a:fillRect/>
          </a:stretch>
        </p:blipFill>
        <p:spPr>
          <a:xfrm>
            <a:off x="3581400" y="5824638"/>
            <a:ext cx="4114801" cy="714274"/>
          </a:xfrm>
          <a:prstGeom prst="rect">
            <a:avLst/>
          </a:prstGeom>
        </p:spPr>
      </p:pic>
      <p:pic>
        <p:nvPicPr>
          <p:cNvPr id="15" name="Picture 14" descr="A picture containing text, clipart&#10;&#10;Description automatically generated">
            <a:extLst>
              <a:ext uri="{FF2B5EF4-FFF2-40B4-BE49-F238E27FC236}">
                <a16:creationId xmlns:a16="http://schemas.microsoft.com/office/drawing/2014/main" id="{C932560C-EC12-4918-C895-FF573062FE8E}"/>
              </a:ext>
            </a:extLst>
          </p:cNvPr>
          <p:cNvPicPr>
            <a:picLocks noGrp="1" noRot="1" noChangeAspect="1" noMove="1" noResize="1" noEditPoints="1" noAdjustHandles="1" noChangeArrowheads="1" noChangeShapeType="1" noCrop="1"/>
          </p:cNvPicPr>
          <p:nvPr/>
        </p:nvPicPr>
        <p:blipFill>
          <a:blip r:embed="rId4"/>
          <a:stretch>
            <a:fillRect/>
          </a:stretch>
        </p:blipFill>
        <p:spPr>
          <a:xfrm>
            <a:off x="7961244" y="5993356"/>
            <a:ext cx="3846444" cy="615896"/>
          </a:xfrm>
          <a:prstGeom prst="rect">
            <a:avLst/>
          </a:prstGeom>
        </p:spPr>
      </p:pic>
      <p:pic>
        <p:nvPicPr>
          <p:cNvPr id="16" name="Picture 15" descr="Graphical user interface, application, Teams&#10;&#10;Description automatically generated">
            <a:extLst>
              <a:ext uri="{FF2B5EF4-FFF2-40B4-BE49-F238E27FC236}">
                <a16:creationId xmlns:a16="http://schemas.microsoft.com/office/drawing/2014/main" id="{0CBD25E8-2D5B-EF99-0378-11FCF2BFA351}"/>
              </a:ext>
            </a:extLst>
          </p:cNvPr>
          <p:cNvPicPr>
            <a:picLocks noGrp="1" noRot="1" noChangeAspect="1" noMove="1" noResize="1" noEditPoints="1" noAdjustHandles="1" noChangeArrowheads="1" noChangeShapeType="1" noCrop="1"/>
          </p:cNvPicPr>
          <p:nvPr/>
        </p:nvPicPr>
        <p:blipFill>
          <a:blip r:embed="rId3"/>
          <a:stretch>
            <a:fillRect/>
          </a:stretch>
        </p:blipFill>
        <p:spPr>
          <a:xfrm rot="10800000">
            <a:off x="-58618" y="6024913"/>
            <a:ext cx="4114801" cy="714274"/>
          </a:xfrm>
          <a:prstGeom prst="rect">
            <a:avLst/>
          </a:prstGeom>
        </p:spPr>
      </p:pic>
    </p:spTree>
    <p:extLst>
      <p:ext uri="{BB962C8B-B14F-4D97-AF65-F5344CB8AC3E}">
        <p14:creationId xmlns:p14="http://schemas.microsoft.com/office/powerpoint/2010/main" val="426041897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49769-0D10-F111-4FC9-27908C1D19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77EE58-5DB9-3F8D-2DDF-C86C27A71E0E}"/>
              </a:ext>
            </a:extLst>
          </p:cNvPr>
          <p:cNvSpPr>
            <a:spLocks noGrp="1"/>
          </p:cNvSpPr>
          <p:nvPr>
            <p:ph type="ctrTitle"/>
          </p:nvPr>
        </p:nvSpPr>
        <p:spPr>
          <a:xfrm>
            <a:off x="2997200" y="701040"/>
            <a:ext cx="5739295" cy="1231170"/>
          </a:xfrm>
        </p:spPr>
        <p:txBody>
          <a:bodyPr>
            <a:normAutofit/>
          </a:bodyPr>
          <a:lstStyle/>
          <a:p>
            <a:pPr algn="l"/>
            <a:r>
              <a:rPr lang="nl-NL" sz="4800" dirty="0"/>
              <a:t>   </a:t>
            </a:r>
            <a:r>
              <a:rPr lang="nl-NL" sz="2800" dirty="0"/>
              <a:t>Verhalen verzinnen</a:t>
            </a:r>
            <a:endParaRPr lang="en-NL" sz="2800" dirty="0"/>
          </a:p>
        </p:txBody>
      </p:sp>
      <p:pic>
        <p:nvPicPr>
          <p:cNvPr id="4" name="Picture 3" descr="Graphical user interface, application, Teams&#10;&#10;Description automatically generated">
            <a:extLst>
              <a:ext uri="{FF2B5EF4-FFF2-40B4-BE49-F238E27FC236}">
                <a16:creationId xmlns:a16="http://schemas.microsoft.com/office/drawing/2014/main" id="{47005428-FB77-9C3D-DEDA-F9664FC9EBA2}"/>
              </a:ext>
            </a:extLst>
          </p:cNvPr>
          <p:cNvPicPr>
            <a:picLocks noGrp="1" noRot="1" noChangeAspect="1" noMove="1" noResize="1" noEditPoints="1" noAdjustHandles="1" noChangeArrowheads="1" noChangeShapeType="1" noCrop="1"/>
          </p:cNvPicPr>
          <p:nvPr/>
        </p:nvPicPr>
        <p:blipFill>
          <a:blip r:embed="rId2"/>
          <a:stretch>
            <a:fillRect/>
          </a:stretch>
        </p:blipFill>
        <p:spPr>
          <a:xfrm>
            <a:off x="3581400" y="5824638"/>
            <a:ext cx="4114801" cy="714274"/>
          </a:xfrm>
          <a:prstGeom prst="rect">
            <a:avLst/>
          </a:prstGeom>
        </p:spPr>
      </p:pic>
      <p:pic>
        <p:nvPicPr>
          <p:cNvPr id="6" name="Picture 5" descr="Graphical user interface, application, Teams&#10;&#10;Description automatically generated">
            <a:extLst>
              <a:ext uri="{FF2B5EF4-FFF2-40B4-BE49-F238E27FC236}">
                <a16:creationId xmlns:a16="http://schemas.microsoft.com/office/drawing/2014/main" id="{49EFDD52-2C62-E40C-3400-7EE649E2DEE9}"/>
              </a:ext>
            </a:extLst>
          </p:cNvPr>
          <p:cNvPicPr>
            <a:picLocks noGrp="1" noRot="1" noChangeAspect="1" noMove="1" noResize="1" noEditPoints="1" noAdjustHandles="1" noChangeArrowheads="1" noChangeShapeType="1" noCrop="1"/>
          </p:cNvPicPr>
          <p:nvPr/>
        </p:nvPicPr>
        <p:blipFill>
          <a:blip r:embed="rId2"/>
          <a:stretch>
            <a:fillRect/>
          </a:stretch>
        </p:blipFill>
        <p:spPr>
          <a:xfrm rot="10800000">
            <a:off x="-58618" y="6024913"/>
            <a:ext cx="4114801" cy="714274"/>
          </a:xfrm>
          <a:prstGeom prst="rect">
            <a:avLst/>
          </a:prstGeom>
        </p:spPr>
      </p:pic>
      <p:sp>
        <p:nvSpPr>
          <p:cNvPr id="7" name="Subtitle 2">
            <a:extLst>
              <a:ext uri="{FF2B5EF4-FFF2-40B4-BE49-F238E27FC236}">
                <a16:creationId xmlns:a16="http://schemas.microsoft.com/office/drawing/2014/main" id="{75FFE358-BF24-F3FA-61A6-F0FD4DFAECC4}"/>
              </a:ext>
            </a:extLst>
          </p:cNvPr>
          <p:cNvSpPr txBox="1">
            <a:spLocks/>
          </p:cNvSpPr>
          <p:nvPr/>
        </p:nvSpPr>
        <p:spPr>
          <a:xfrm>
            <a:off x="3633045" y="2267022"/>
            <a:ext cx="4925910" cy="440829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Apercu" panose="02000506040000020004"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percu" panose="02000506040000020004"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percu" panose="02000506040000020004"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Apercu" panose="02000506040000020004"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Apercu" panose="02000506040000020004"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800" dirty="0">
                <a:solidFill>
                  <a:schemeClr val="tx1"/>
                </a:solidFill>
              </a:rPr>
              <a:t>Het verhaal van Idje eindigt met de zin: </a:t>
            </a:r>
            <a:r>
              <a:rPr lang="nl-NL" sz="1800" i="1" dirty="0">
                <a:solidFill>
                  <a:schemeClr val="tx1"/>
                </a:solidFill>
              </a:rPr>
              <a:t>Volgens mij gaan Idje en zijn haar nog veel meer avonturen beleven: </a:t>
            </a:r>
          </a:p>
          <a:p>
            <a:pPr marL="285750" indent="-285750" algn="l">
              <a:buFont typeface="Arial" panose="020B0604020202020204" pitchFamily="34" charset="0"/>
              <a:buChar char="•"/>
            </a:pPr>
            <a:r>
              <a:rPr lang="nl-NL" sz="1800" dirty="0">
                <a:solidFill>
                  <a:schemeClr val="tx1"/>
                </a:solidFill>
              </a:rPr>
              <a:t>bedenk samen nog één of meerdere avonturen voor Idje. </a:t>
            </a:r>
          </a:p>
          <a:p>
            <a:pPr marL="285750" indent="-285750" algn="l">
              <a:buFont typeface="Arial" panose="020B0604020202020204" pitchFamily="34" charset="0"/>
              <a:buChar char="•"/>
            </a:pPr>
            <a:r>
              <a:rPr lang="nl-NL" sz="1800" dirty="0">
                <a:solidFill>
                  <a:schemeClr val="tx1"/>
                </a:solidFill>
              </a:rPr>
              <a:t>of verzin (in tweetallen) een eigenwijs avontuur over jezelf met het eigen gekozen kenmerk of eigenschap. Je kunt er ook een tekening bij maken. </a:t>
            </a:r>
          </a:p>
          <a:p>
            <a:pPr algn="l"/>
            <a:endParaRPr lang="en-NL" sz="2000" dirty="0">
              <a:solidFill>
                <a:schemeClr val="tx1"/>
              </a:solidFill>
            </a:endParaRPr>
          </a:p>
        </p:txBody>
      </p:sp>
    </p:spTree>
    <p:extLst>
      <p:ext uri="{BB962C8B-B14F-4D97-AF65-F5344CB8AC3E}">
        <p14:creationId xmlns:p14="http://schemas.microsoft.com/office/powerpoint/2010/main" val="3730728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10366-331B-1B80-3FE7-61240851FC8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5DCE2932-7A56-17CE-FBFB-346B4CA8EB47}"/>
              </a:ext>
            </a:extLst>
          </p:cNvPr>
          <p:cNvSpPr/>
          <p:nvPr/>
        </p:nvSpPr>
        <p:spPr>
          <a:xfrm>
            <a:off x="6256879" y="861391"/>
            <a:ext cx="5566117" cy="4943061"/>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sp>
        <p:nvSpPr>
          <p:cNvPr id="28" name="Rectangle 27">
            <a:extLst>
              <a:ext uri="{FF2B5EF4-FFF2-40B4-BE49-F238E27FC236}">
                <a16:creationId xmlns:a16="http://schemas.microsoft.com/office/drawing/2014/main" id="{EEC16F7E-019C-52A8-DCD5-A781153006D5}"/>
              </a:ext>
            </a:extLst>
          </p:cNvPr>
          <p:cNvSpPr/>
          <p:nvPr/>
        </p:nvSpPr>
        <p:spPr>
          <a:xfrm>
            <a:off x="425275" y="861391"/>
            <a:ext cx="5566117" cy="4943061"/>
          </a:xfrm>
          <a:prstGeom prst="rect">
            <a:avLst/>
          </a:prstGeom>
          <a:solidFill>
            <a:srgbClr val="F386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sp>
        <p:nvSpPr>
          <p:cNvPr id="9" name="Rectangle 8">
            <a:extLst>
              <a:ext uri="{FF2B5EF4-FFF2-40B4-BE49-F238E27FC236}">
                <a16:creationId xmlns:a16="http://schemas.microsoft.com/office/drawing/2014/main" id="{2C12E00D-EE99-DB3B-B9C8-200D1810D885}"/>
              </a:ext>
            </a:extLst>
          </p:cNvPr>
          <p:cNvSpPr/>
          <p:nvPr/>
        </p:nvSpPr>
        <p:spPr>
          <a:xfrm>
            <a:off x="6256879" y="-5280991"/>
            <a:ext cx="5566117" cy="4943061"/>
          </a:xfrm>
          <a:prstGeom prst="rect">
            <a:avLst/>
          </a:prstGeom>
          <a:solidFill>
            <a:srgbClr val="8BD0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sp>
        <p:nvSpPr>
          <p:cNvPr id="10" name="Rectangle 9">
            <a:extLst>
              <a:ext uri="{FF2B5EF4-FFF2-40B4-BE49-F238E27FC236}">
                <a16:creationId xmlns:a16="http://schemas.microsoft.com/office/drawing/2014/main" id="{C81B91E6-247F-9BBC-A400-CD6EBF86C4ED}"/>
              </a:ext>
            </a:extLst>
          </p:cNvPr>
          <p:cNvSpPr/>
          <p:nvPr/>
        </p:nvSpPr>
        <p:spPr>
          <a:xfrm>
            <a:off x="425275" y="-5280991"/>
            <a:ext cx="5566117" cy="4943061"/>
          </a:xfrm>
          <a:prstGeom prst="rect">
            <a:avLst/>
          </a:prstGeom>
          <a:solidFill>
            <a:srgbClr val="0EA1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sp>
        <p:nvSpPr>
          <p:cNvPr id="13" name="Rectangle 12">
            <a:extLst>
              <a:ext uri="{FF2B5EF4-FFF2-40B4-BE49-F238E27FC236}">
                <a16:creationId xmlns:a16="http://schemas.microsoft.com/office/drawing/2014/main" id="{B9C6B4B4-61EC-8A43-74F4-ABA7F78B03AB}"/>
              </a:ext>
            </a:extLst>
          </p:cNvPr>
          <p:cNvSpPr/>
          <p:nvPr/>
        </p:nvSpPr>
        <p:spPr>
          <a:xfrm>
            <a:off x="12088483" y="-5280991"/>
            <a:ext cx="5566117" cy="4943061"/>
          </a:xfrm>
          <a:prstGeom prst="rect">
            <a:avLst/>
          </a:prstGeom>
          <a:solidFill>
            <a:srgbClr val="9721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sp>
        <p:nvSpPr>
          <p:cNvPr id="12" name="Subtitle 2">
            <a:extLst>
              <a:ext uri="{FF2B5EF4-FFF2-40B4-BE49-F238E27FC236}">
                <a16:creationId xmlns:a16="http://schemas.microsoft.com/office/drawing/2014/main" id="{5A25A80F-B61F-BB19-2DB4-3E1B32E49AB9}"/>
              </a:ext>
            </a:extLst>
          </p:cNvPr>
          <p:cNvSpPr txBox="1">
            <a:spLocks/>
          </p:cNvSpPr>
          <p:nvPr/>
        </p:nvSpPr>
        <p:spPr>
          <a:xfrm>
            <a:off x="6436517" y="1218080"/>
            <a:ext cx="5178706" cy="420205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Apercu" panose="02000506040000020004"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percu" panose="02000506040000020004"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percu" panose="02000506040000020004"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Apercu" panose="02000506040000020004"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Apercu" panose="02000506040000020004"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b="1" dirty="0">
                <a:solidFill>
                  <a:schemeClr val="tx1"/>
                </a:solidFill>
              </a:rPr>
              <a:t>Ta Da!</a:t>
            </a:r>
            <a:endParaRPr lang="en-GB" sz="2800" dirty="0">
              <a:solidFill>
                <a:schemeClr val="tx1"/>
              </a:solidFill>
            </a:endParaRPr>
          </a:p>
          <a:p>
            <a:pPr algn="l"/>
            <a:r>
              <a:rPr lang="nl-NL" sz="1600" dirty="0">
                <a:solidFill>
                  <a:schemeClr val="tx1"/>
                </a:solidFill>
              </a:rPr>
              <a:t>• Zie hier dit is Mila, ze houdt van klimmen </a:t>
            </a:r>
            <a:r>
              <a:rPr lang="nl-NL" sz="1600">
                <a:solidFill>
                  <a:schemeClr val="tx1"/>
                </a:solidFill>
              </a:rPr>
              <a:t>in bomen en </a:t>
            </a:r>
            <a:r>
              <a:rPr lang="nl-NL" sz="1600" dirty="0">
                <a:solidFill>
                  <a:schemeClr val="tx1"/>
                </a:solidFill>
              </a:rPr>
              <a:t>heeft altijd vieze kleren, maar ze kan goed ontsnappen aan boze beren.</a:t>
            </a:r>
          </a:p>
          <a:p>
            <a:pPr algn="l"/>
            <a:r>
              <a:rPr lang="nl-NL" sz="1600" dirty="0">
                <a:solidFill>
                  <a:schemeClr val="tx1"/>
                </a:solidFill>
              </a:rPr>
              <a:t>• Daar komt Ali, hij kan moeilijk stilzitten, de juf wordt er gek van, maar dat is wel waarom hij zo goed dansen kan. </a:t>
            </a:r>
          </a:p>
          <a:p>
            <a:pPr algn="l"/>
            <a:r>
              <a:rPr lang="nl-NL" sz="1600" dirty="0">
                <a:solidFill>
                  <a:schemeClr val="tx1"/>
                </a:solidFill>
              </a:rPr>
              <a:t>• Hier zien we Melle, hij heeft heel lang haar waar veel klitten in raken, maar kan hij ook heel goed vlechten en knotjes maken. </a:t>
            </a:r>
          </a:p>
          <a:p>
            <a:pPr algn="l"/>
            <a:r>
              <a:rPr lang="nl-NL" sz="1600" dirty="0">
                <a:solidFill>
                  <a:schemeClr val="tx1"/>
                </a:solidFill>
              </a:rPr>
              <a:t>• Kijk onze </a:t>
            </a:r>
            <a:r>
              <a:rPr lang="nl-NL" sz="1600" dirty="0" err="1">
                <a:solidFill>
                  <a:schemeClr val="tx1"/>
                </a:solidFill>
              </a:rPr>
              <a:t>Meryem</a:t>
            </a:r>
            <a:r>
              <a:rPr lang="nl-NL" sz="1600" dirty="0">
                <a:solidFill>
                  <a:schemeClr val="tx1"/>
                </a:solidFill>
              </a:rPr>
              <a:t>, ze heeft hele grote voeten en struikelen kan ze erg goed, maar ook heel hard rennen als het moet.</a:t>
            </a:r>
          </a:p>
        </p:txBody>
      </p:sp>
      <p:sp>
        <p:nvSpPr>
          <p:cNvPr id="2" name="Subtitle 2">
            <a:extLst>
              <a:ext uri="{FF2B5EF4-FFF2-40B4-BE49-F238E27FC236}">
                <a16:creationId xmlns:a16="http://schemas.microsoft.com/office/drawing/2014/main" id="{AEEFAFC4-7260-4EA8-9AD9-1F06C84D26ED}"/>
              </a:ext>
            </a:extLst>
          </p:cNvPr>
          <p:cNvSpPr txBox="1">
            <a:spLocks/>
          </p:cNvSpPr>
          <p:nvPr/>
        </p:nvSpPr>
        <p:spPr>
          <a:xfrm>
            <a:off x="618980" y="1218081"/>
            <a:ext cx="5178706" cy="9260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Apercu" panose="02000506040000020004"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percu" panose="02000506040000020004"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percu" panose="02000506040000020004"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Apercu" panose="02000506040000020004"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Apercu" panose="02000506040000020004"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2800" b="1" dirty="0">
                <a:solidFill>
                  <a:schemeClr val="tx1"/>
                </a:solidFill>
              </a:rPr>
              <a:t>Op de Catwalk</a:t>
            </a:r>
            <a:endParaRPr lang="en-GB" sz="2800" b="1" dirty="0">
              <a:solidFill>
                <a:schemeClr val="tx1"/>
              </a:solidFill>
            </a:endParaRPr>
          </a:p>
          <a:p>
            <a:pPr algn="l"/>
            <a:endParaRPr lang="en-GB" sz="2000" dirty="0">
              <a:solidFill>
                <a:schemeClr val="tx1"/>
              </a:solidFill>
            </a:endParaRPr>
          </a:p>
          <a:p>
            <a:pPr algn="l"/>
            <a:r>
              <a:rPr lang="en-GB" sz="1800" dirty="0">
                <a:solidFill>
                  <a:schemeClr val="tx1"/>
                </a:solidFill>
              </a:rPr>
              <a:t>Wees trots </a:t>
            </a:r>
            <a:r>
              <a:rPr lang="en-GB" sz="1800" dirty="0" err="1">
                <a:solidFill>
                  <a:schemeClr val="tx1"/>
                </a:solidFill>
              </a:rPr>
              <a:t>en</a:t>
            </a:r>
            <a:r>
              <a:rPr lang="en-GB" sz="1800" dirty="0">
                <a:solidFill>
                  <a:schemeClr val="tx1"/>
                </a:solidFill>
              </a:rPr>
              <a:t> </a:t>
            </a:r>
            <a:r>
              <a:rPr lang="en-GB" sz="1800" dirty="0" err="1">
                <a:solidFill>
                  <a:schemeClr val="tx1"/>
                </a:solidFill>
              </a:rPr>
              <a:t>laat</a:t>
            </a:r>
            <a:r>
              <a:rPr lang="en-GB" sz="1800" dirty="0">
                <a:solidFill>
                  <a:schemeClr val="tx1"/>
                </a:solidFill>
              </a:rPr>
              <a:t> </a:t>
            </a:r>
            <a:r>
              <a:rPr lang="en-GB" sz="1800" dirty="0" err="1">
                <a:solidFill>
                  <a:schemeClr val="tx1"/>
                </a:solidFill>
              </a:rPr>
              <a:t>jezelf</a:t>
            </a:r>
            <a:r>
              <a:rPr lang="en-GB" sz="1800" dirty="0">
                <a:solidFill>
                  <a:schemeClr val="tx1"/>
                </a:solidFill>
              </a:rPr>
              <a:t> met </a:t>
            </a:r>
            <a:r>
              <a:rPr lang="en-GB" sz="1800" dirty="0" err="1">
                <a:solidFill>
                  <a:schemeClr val="tx1"/>
                </a:solidFill>
              </a:rPr>
              <a:t>jouw</a:t>
            </a:r>
            <a:r>
              <a:rPr lang="en-GB" sz="1800" dirty="0">
                <a:solidFill>
                  <a:schemeClr val="tx1"/>
                </a:solidFill>
              </a:rPr>
              <a:t> </a:t>
            </a:r>
            <a:r>
              <a:rPr lang="en-GB" sz="1800" dirty="0" err="1">
                <a:solidFill>
                  <a:schemeClr val="tx1"/>
                </a:solidFill>
              </a:rPr>
              <a:t>eigenwijze</a:t>
            </a:r>
            <a:r>
              <a:rPr lang="en-GB" sz="1800" dirty="0">
                <a:solidFill>
                  <a:schemeClr val="tx1"/>
                </a:solidFill>
              </a:rPr>
              <a:t> </a:t>
            </a:r>
            <a:r>
              <a:rPr lang="en-GB" sz="1800" dirty="0" err="1">
                <a:solidFill>
                  <a:schemeClr val="tx1"/>
                </a:solidFill>
              </a:rPr>
              <a:t>bijzondere</a:t>
            </a:r>
            <a:r>
              <a:rPr lang="en-GB" sz="1800" dirty="0">
                <a:solidFill>
                  <a:schemeClr val="tx1"/>
                </a:solidFill>
              </a:rPr>
              <a:t> </a:t>
            </a:r>
            <a:r>
              <a:rPr lang="en-GB" sz="1800" dirty="0" err="1">
                <a:solidFill>
                  <a:schemeClr val="tx1"/>
                </a:solidFill>
              </a:rPr>
              <a:t>eigenschappen</a:t>
            </a:r>
            <a:r>
              <a:rPr lang="en-GB" sz="1800" dirty="0">
                <a:solidFill>
                  <a:schemeClr val="tx1"/>
                </a:solidFill>
              </a:rPr>
              <a:t> </a:t>
            </a:r>
            <a:r>
              <a:rPr lang="en-GB" sz="1800" dirty="0" err="1">
                <a:solidFill>
                  <a:schemeClr val="tx1"/>
                </a:solidFill>
              </a:rPr>
              <a:t>zien</a:t>
            </a:r>
            <a:r>
              <a:rPr lang="en-GB" sz="1800" dirty="0">
                <a:solidFill>
                  <a:schemeClr val="tx1"/>
                </a:solidFill>
              </a:rPr>
              <a:t> op </a:t>
            </a:r>
            <a:r>
              <a:rPr lang="en-GB" sz="1800" dirty="0" err="1">
                <a:solidFill>
                  <a:schemeClr val="tx1"/>
                </a:solidFill>
              </a:rPr>
              <a:t>een</a:t>
            </a:r>
            <a:r>
              <a:rPr lang="en-GB" sz="1800" dirty="0">
                <a:solidFill>
                  <a:schemeClr val="tx1"/>
                </a:solidFill>
              </a:rPr>
              <a:t> Catwalk.</a:t>
            </a:r>
          </a:p>
          <a:p>
            <a:pPr algn="l"/>
            <a:r>
              <a:rPr lang="nl-NL" sz="1800" dirty="0">
                <a:solidFill>
                  <a:schemeClr val="tx1"/>
                </a:solidFill>
              </a:rPr>
              <a:t>Verzin ook aankondigingszinnen. Als het lukt op rijm. </a:t>
            </a:r>
            <a:br>
              <a:rPr lang="en-GB" sz="1800" dirty="0">
                <a:solidFill>
                  <a:schemeClr val="tx1"/>
                </a:solidFill>
              </a:rPr>
            </a:br>
            <a:endParaRPr lang="en-NL" sz="1800" dirty="0">
              <a:solidFill>
                <a:schemeClr val="tx1"/>
              </a:solidFill>
            </a:endParaRPr>
          </a:p>
        </p:txBody>
      </p:sp>
    </p:spTree>
    <p:extLst>
      <p:ext uri="{BB962C8B-B14F-4D97-AF65-F5344CB8AC3E}">
        <p14:creationId xmlns:p14="http://schemas.microsoft.com/office/powerpoint/2010/main" val="2124351166"/>
      </p:ext>
    </p:extLst>
  </p:cSld>
  <p:clrMapOvr>
    <a:masterClrMapping/>
  </p:clrMapOvr>
</p:sld>
</file>

<file path=ppt/theme/theme1.xml><?xml version="1.0" encoding="utf-8"?>
<a:theme xmlns:a="http://schemas.openxmlformats.org/drawingml/2006/main" name="Office Theme">
  <a:themeElements>
    <a:clrScheme name="Cultuurschakel 1">
      <a:dk1>
        <a:srgbClr val="000000"/>
      </a:dk1>
      <a:lt1>
        <a:srgbClr val="FFFFFF"/>
      </a:lt1>
      <a:dk2>
        <a:srgbClr val="000000"/>
      </a:dk2>
      <a:lt2>
        <a:srgbClr val="E7E6E6"/>
      </a:lt2>
      <a:accent1>
        <a:srgbClr val="FED504"/>
      </a:accent1>
      <a:accent2>
        <a:srgbClr val="F285A0"/>
      </a:accent2>
      <a:accent3>
        <a:srgbClr val="972163"/>
      </a:accent3>
      <a:accent4>
        <a:srgbClr val="0EA0DB"/>
      </a:accent4>
      <a:accent5>
        <a:srgbClr val="8ACFBE"/>
      </a:accent5>
      <a:accent6>
        <a:srgbClr val="E31B3B"/>
      </a:accent6>
      <a:hlink>
        <a:srgbClr val="FED504"/>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40533</TotalTime>
  <Words>452</Words>
  <Application>Microsoft Office PowerPoint</Application>
  <PresentationFormat>Breedbeeld</PresentationFormat>
  <Paragraphs>34</Paragraphs>
  <Slides>7</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7</vt:i4>
      </vt:variant>
    </vt:vector>
  </HeadingPairs>
  <TitlesOfParts>
    <vt:vector size="12" baseType="lpstr">
      <vt:lpstr>Apercu</vt:lpstr>
      <vt:lpstr>Arial</vt:lpstr>
      <vt:lpstr>Calibri</vt:lpstr>
      <vt:lpstr>Calibri Light</vt:lpstr>
      <vt:lpstr>Office Theme</vt:lpstr>
      <vt:lpstr>Lekker eigenwijs</vt:lpstr>
      <vt:lpstr>PowerPoint-presentatie</vt:lpstr>
      <vt:lpstr>PowerPoint-presentatie</vt:lpstr>
      <vt:lpstr>Lekker trots!</vt:lpstr>
      <vt:lpstr>eigenwijze avonturen</vt:lpstr>
      <vt:lpstr>   Verhalen verzinnen</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WELKOM!</dc:title>
  <dc:creator>Kin Mok</dc:creator>
  <cp:lastModifiedBy>Martine de Moor</cp:lastModifiedBy>
  <cp:revision>37</cp:revision>
  <dcterms:created xsi:type="dcterms:W3CDTF">2023-03-27T07:48:37Z</dcterms:created>
  <dcterms:modified xsi:type="dcterms:W3CDTF">2024-04-16T13:09:43Z</dcterms:modified>
</cp:coreProperties>
</file>