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67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39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067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72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35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5796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784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49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8823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310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618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87808-21E8-4FCF-AC2D-FFA4B941940A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DCB19-5C65-46A4-8765-AEDF86DF6E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63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fbeeldingsresultaat voor schaap teke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5"/>
            <a:ext cx="386483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85399"/>
            <a:ext cx="3968552" cy="2574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Afbeeldingsresultaat voor cavia teken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81553"/>
            <a:ext cx="3992960" cy="211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Afbeeldingsresultaat voor koe teken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050" y="3140969"/>
            <a:ext cx="2919413" cy="371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4013480" y="219999"/>
            <a:ext cx="97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Bijlage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8532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3217567" cy="284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fbeeldingsresultaat voor olifant teken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13111"/>
            <a:ext cx="2610675" cy="3690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Afbeeldingsresultaat voor papegaai teken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16" y="3012943"/>
            <a:ext cx="2651806" cy="374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Afbeeldingsresultaat voor krokodil teken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698" y="3489028"/>
            <a:ext cx="3759374" cy="2661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981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</Words>
  <Application>Microsoft Office PowerPoint</Application>
  <PresentationFormat>Diavoorstelling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Marjo</dc:creator>
  <cp:lastModifiedBy>Marjo</cp:lastModifiedBy>
  <cp:revision>5</cp:revision>
  <dcterms:created xsi:type="dcterms:W3CDTF">2018-07-05T07:38:49Z</dcterms:created>
  <dcterms:modified xsi:type="dcterms:W3CDTF">2018-09-03T11:52:50Z</dcterms:modified>
</cp:coreProperties>
</file>