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311D-CF2C-4FC9-BCFA-7EAED654B3FC}" type="datetimeFigureOut">
              <a:rPr lang="nl-NL" smtClean="0"/>
              <a:t>3-9-2018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FE60-6AF1-48E0-8918-A6AF33C6F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15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311D-CF2C-4FC9-BCFA-7EAED654B3FC}" type="datetimeFigureOut">
              <a:rPr lang="nl-NL" smtClean="0"/>
              <a:t>3-9-2018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FE60-6AF1-48E0-8918-A6AF33C6F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311D-CF2C-4FC9-BCFA-7EAED654B3FC}" type="datetimeFigureOut">
              <a:rPr lang="nl-NL" smtClean="0"/>
              <a:t>3-9-2018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FE60-6AF1-48E0-8918-A6AF33C6F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92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311D-CF2C-4FC9-BCFA-7EAED654B3FC}" type="datetimeFigureOut">
              <a:rPr lang="nl-NL" smtClean="0"/>
              <a:t>3-9-2018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FE60-6AF1-48E0-8918-A6AF33C6F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42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311D-CF2C-4FC9-BCFA-7EAED654B3FC}" type="datetimeFigureOut">
              <a:rPr lang="nl-NL" smtClean="0"/>
              <a:t>3-9-2018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FE60-6AF1-48E0-8918-A6AF33C6F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10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311D-CF2C-4FC9-BCFA-7EAED654B3FC}" type="datetimeFigureOut">
              <a:rPr lang="nl-NL" smtClean="0"/>
              <a:t>3-9-2018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FE60-6AF1-48E0-8918-A6AF33C6F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14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311D-CF2C-4FC9-BCFA-7EAED654B3FC}" type="datetimeFigureOut">
              <a:rPr lang="nl-NL" smtClean="0"/>
              <a:t>3-9-2018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FE60-6AF1-48E0-8918-A6AF33C6F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63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311D-CF2C-4FC9-BCFA-7EAED654B3FC}" type="datetimeFigureOut">
              <a:rPr lang="nl-NL" smtClean="0"/>
              <a:t>3-9-2018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FE60-6AF1-48E0-8918-A6AF33C6F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99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311D-CF2C-4FC9-BCFA-7EAED654B3FC}" type="datetimeFigureOut">
              <a:rPr lang="nl-NL" smtClean="0"/>
              <a:t>3-9-2018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FE60-6AF1-48E0-8918-A6AF33C6F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90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311D-CF2C-4FC9-BCFA-7EAED654B3FC}" type="datetimeFigureOut">
              <a:rPr lang="nl-NL" smtClean="0"/>
              <a:t>3-9-2018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FE60-6AF1-48E0-8918-A6AF33C6F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68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311D-CF2C-4FC9-BCFA-7EAED654B3FC}" type="datetimeFigureOut">
              <a:rPr lang="nl-NL" smtClean="0"/>
              <a:t>3-9-2018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FE60-6AF1-48E0-8918-A6AF33C6F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16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0311D-CF2C-4FC9-BCFA-7EAED654B3FC}" type="datetimeFigureOut">
              <a:rPr lang="nl-NL" smtClean="0"/>
              <a:t>3-9-2018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0FE60-6AF1-48E0-8918-A6AF33C6F8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57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442570" cy="29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70" y="1412776"/>
            <a:ext cx="1861939" cy="27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57611"/>
            <a:ext cx="2648480" cy="234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779912" y="251356"/>
            <a:ext cx="10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Bijlage 11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872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378"/>
            <a:ext cx="2442570" cy="29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16" y="1466350"/>
            <a:ext cx="1861939" cy="27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03080"/>
            <a:ext cx="2648480" cy="234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95967"/>
            <a:ext cx="1814392" cy="278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12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378"/>
            <a:ext cx="1835696" cy="224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00378"/>
            <a:ext cx="1451276" cy="21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12" y="1853600"/>
            <a:ext cx="1944216" cy="172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79049"/>
            <a:ext cx="1192576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14246"/>
            <a:ext cx="1877194" cy="18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23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68" y="1312268"/>
            <a:ext cx="1835696" cy="224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80" y="1345254"/>
            <a:ext cx="1451276" cy="21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17" y="1659975"/>
            <a:ext cx="1944216" cy="172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88" y="3933380"/>
            <a:ext cx="1192576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23" y="4005064"/>
            <a:ext cx="1877194" cy="18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51"/>
            <a:ext cx="1296531" cy="194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13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0" y="1233298"/>
            <a:ext cx="1835696" cy="224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92" y="1266284"/>
            <a:ext cx="1451276" cy="21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63" y="1613441"/>
            <a:ext cx="1944216" cy="172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8770"/>
            <a:ext cx="1192576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57" y="3926094"/>
            <a:ext cx="1877194" cy="18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17" y="3858492"/>
            <a:ext cx="1296531" cy="194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21265"/>
            <a:ext cx="2057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62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0" y="1233298"/>
            <a:ext cx="1835696" cy="224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92" y="1266284"/>
            <a:ext cx="1451276" cy="21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63" y="1613441"/>
            <a:ext cx="1944216" cy="172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8770"/>
            <a:ext cx="1192576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96" y="3926094"/>
            <a:ext cx="1877194" cy="18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64" y="3858492"/>
            <a:ext cx="1296531" cy="194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63" y="3926094"/>
            <a:ext cx="2057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25659"/>
            <a:ext cx="2078064" cy="207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54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951"/>
            <a:ext cx="1835696" cy="224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22" y="981923"/>
            <a:ext cx="1451276" cy="21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79" y="1309975"/>
            <a:ext cx="1944216" cy="172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55304"/>
            <a:ext cx="1192576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70" y="1255304"/>
            <a:ext cx="1877194" cy="18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1" y="3641580"/>
            <a:ext cx="1296531" cy="194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41" y="3608747"/>
            <a:ext cx="2057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86" y="3534793"/>
            <a:ext cx="2078064" cy="207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9" y="3499349"/>
            <a:ext cx="2229257" cy="22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241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Diavoorstelling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</dc:creator>
  <cp:lastModifiedBy>Marjo</cp:lastModifiedBy>
  <cp:revision>5</cp:revision>
  <dcterms:created xsi:type="dcterms:W3CDTF">2018-07-12T18:46:19Z</dcterms:created>
  <dcterms:modified xsi:type="dcterms:W3CDTF">2018-09-03T11:57:14Z</dcterms:modified>
</cp:coreProperties>
</file>