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9AF"/>
    <a:srgbClr val="A98F80"/>
    <a:srgbClr val="50646F"/>
    <a:srgbClr val="8C8A8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02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93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4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19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27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4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35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80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74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61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9250-43A5-47C0-A8C2-5EC7841DBF48}" type="datetimeFigureOut">
              <a:rPr lang="nl-NL" smtClean="0"/>
              <a:t>8-3-2017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0D8-74B7-428E-98D5-1C0FD9DD2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2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12154621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8229" t="24870" r="17917" b="40364"/>
          <a:stretch/>
        </p:blipFill>
        <p:spPr>
          <a:xfrm>
            <a:off x="0" y="0"/>
            <a:ext cx="12192000" cy="531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3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t="31733" r="4598"/>
          <a:stretch/>
        </p:blipFill>
        <p:spPr>
          <a:xfrm>
            <a:off x="1387928" y="0"/>
            <a:ext cx="9810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64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" t="17143" r="11520" b="9807"/>
          <a:stretch/>
        </p:blipFill>
        <p:spPr>
          <a:xfrm>
            <a:off x="620486" y="0"/>
            <a:ext cx="10997512" cy="6857999"/>
          </a:xfrm>
          <a:prstGeom prst="rect">
            <a:avLst/>
          </a:prstGeom>
        </p:spPr>
      </p:pic>
      <p:pic>
        <p:nvPicPr>
          <p:cNvPr id="6" name="Afbeelding 5" descr="http://spreekbeurten.info/croc1.gif"/>
          <p:cNvPicPr/>
          <p:nvPr/>
        </p:nvPicPr>
        <p:blipFill>
          <a:blip r:embed="rId3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671" y="2180180"/>
            <a:ext cx="1163729" cy="1248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http://spreekbeurten.info/croc1.gif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670" y="2167479"/>
            <a:ext cx="1163729" cy="124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00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8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" b="4478"/>
          <a:stretch/>
        </p:blipFill>
        <p:spPr>
          <a:xfrm>
            <a:off x="1371593" y="-4"/>
            <a:ext cx="9597883" cy="6858003"/>
          </a:xfrm>
        </p:spPr>
      </p:pic>
      <p:pic>
        <p:nvPicPr>
          <p:cNvPr id="5" name="Afbeelding 4" descr="http://spreekbeurten.info/croc1.gif"/>
          <p:cNvPicPr/>
          <p:nvPr/>
        </p:nvPicPr>
        <p:blipFill>
          <a:blip r:embed="rId3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771" y="3272380"/>
            <a:ext cx="1163729" cy="1248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://spreekbeurten.info/croc1.gif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771" y="3272380"/>
            <a:ext cx="1163729" cy="124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61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3" r="6161"/>
          <a:stretch/>
        </p:blipFill>
        <p:spPr>
          <a:xfrm>
            <a:off x="-5443" y="0"/>
            <a:ext cx="12197443" cy="6841671"/>
          </a:xfrm>
        </p:spPr>
      </p:pic>
      <p:pic>
        <p:nvPicPr>
          <p:cNvPr id="5" name="Afbeelding 4" descr="http://spreekbeurten.info/croc1.gif"/>
          <p:cNvPicPr/>
          <p:nvPr/>
        </p:nvPicPr>
        <p:blipFill>
          <a:blip r:embed="rId3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671" y="5592852"/>
            <a:ext cx="1163729" cy="1248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://spreekbeurten.info/croc1.gif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671" y="5592851"/>
            <a:ext cx="1163729" cy="124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1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B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3"/>
          <a:stretch/>
        </p:blipFill>
        <p:spPr>
          <a:xfrm>
            <a:off x="-5226" y="520700"/>
            <a:ext cx="12193386" cy="5842000"/>
          </a:xfrm>
        </p:spPr>
      </p:pic>
      <p:pic>
        <p:nvPicPr>
          <p:cNvPr id="5" name="Afbeelding 4" descr="http://spreekbeurten.info/croc1.gif"/>
          <p:cNvPicPr/>
          <p:nvPr/>
        </p:nvPicPr>
        <p:blipFill>
          <a:blip r:embed="rId3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971" y="5092110"/>
            <a:ext cx="1163729" cy="1248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://spreekbeurten.info/croc1.gif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971" y="5070339"/>
            <a:ext cx="1163729" cy="124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84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44"/>
            <a:ext cx="9080500" cy="6858000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2" r="27792"/>
          <a:stretch/>
        </p:blipFill>
        <p:spPr>
          <a:xfrm>
            <a:off x="9080500" y="8844"/>
            <a:ext cx="3151422" cy="6869839"/>
          </a:xfrm>
          <a:prstGeom prst="rect">
            <a:avLst/>
          </a:prstGeom>
        </p:spPr>
      </p:pic>
      <p:sp>
        <p:nvSpPr>
          <p:cNvPr id="7" name="Actieknop: Informatie 6">
            <a:hlinkClick r:id="rId4" highlightClick="1"/>
          </p:cNvPr>
          <p:cNvSpPr/>
          <p:nvPr/>
        </p:nvSpPr>
        <p:spPr>
          <a:xfrm>
            <a:off x="9080500" y="6286500"/>
            <a:ext cx="765629" cy="59218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86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9"/>
          <a:stretch/>
        </p:blipFill>
        <p:spPr>
          <a:xfrm>
            <a:off x="1535956" y="0"/>
            <a:ext cx="10331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0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6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8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344"/>
            <a:ext cx="12192000" cy="45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870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Breedbeeld</PresentationFormat>
  <Paragraphs>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Pieter Bogaards</dc:creator>
  <cp:lastModifiedBy>Martine Tollig</cp:lastModifiedBy>
  <cp:revision>6</cp:revision>
  <dcterms:created xsi:type="dcterms:W3CDTF">2016-03-30T12:32:19Z</dcterms:created>
  <dcterms:modified xsi:type="dcterms:W3CDTF">2017-03-08T09:30:14Z</dcterms:modified>
</cp:coreProperties>
</file>