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B9AF"/>
    <a:srgbClr val="A98F80"/>
    <a:srgbClr val="50646F"/>
    <a:srgbClr val="8C8A8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9250-43A5-47C0-A8C2-5EC7841DBF48}" type="datetimeFigureOut">
              <a:rPr lang="nl-NL" smtClean="0"/>
              <a:t>8-3-2017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810D8-74B7-428E-98D5-1C0FD9DD2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02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9250-43A5-47C0-A8C2-5EC7841DBF48}" type="datetimeFigureOut">
              <a:rPr lang="nl-NL" smtClean="0"/>
              <a:t>8-3-2017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810D8-74B7-428E-98D5-1C0FD9DD2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393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9250-43A5-47C0-A8C2-5EC7841DBF48}" type="datetimeFigureOut">
              <a:rPr lang="nl-NL" smtClean="0"/>
              <a:t>8-3-2017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810D8-74B7-428E-98D5-1C0FD9DD2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941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9250-43A5-47C0-A8C2-5EC7841DBF48}" type="datetimeFigureOut">
              <a:rPr lang="nl-NL" smtClean="0"/>
              <a:t>8-3-2017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810D8-74B7-428E-98D5-1C0FD9DD2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419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9250-43A5-47C0-A8C2-5EC7841DBF48}" type="datetimeFigureOut">
              <a:rPr lang="nl-NL" smtClean="0"/>
              <a:t>8-3-2017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810D8-74B7-428E-98D5-1C0FD9DD2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66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9250-43A5-47C0-A8C2-5EC7841DBF48}" type="datetimeFigureOut">
              <a:rPr lang="nl-NL" smtClean="0"/>
              <a:t>8-3-2017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810D8-74B7-428E-98D5-1C0FD9DD2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127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9250-43A5-47C0-A8C2-5EC7841DBF48}" type="datetimeFigureOut">
              <a:rPr lang="nl-NL" smtClean="0"/>
              <a:t>8-3-2017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810D8-74B7-428E-98D5-1C0FD9DD2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843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9250-43A5-47C0-A8C2-5EC7841DBF48}" type="datetimeFigureOut">
              <a:rPr lang="nl-NL" smtClean="0"/>
              <a:t>8-3-2017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810D8-74B7-428E-98D5-1C0FD9DD2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735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9250-43A5-47C0-A8C2-5EC7841DBF48}" type="datetimeFigureOut">
              <a:rPr lang="nl-NL" smtClean="0"/>
              <a:t>8-3-2017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810D8-74B7-428E-98D5-1C0FD9DD2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802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9250-43A5-47C0-A8C2-5EC7841DBF48}" type="datetimeFigureOut">
              <a:rPr lang="nl-NL" smtClean="0"/>
              <a:t>8-3-2017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810D8-74B7-428E-98D5-1C0FD9DD2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074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9250-43A5-47C0-A8C2-5EC7841DBF48}" type="datetimeFigureOut">
              <a:rPr lang="nl-NL" smtClean="0"/>
              <a:t>8-3-2017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810D8-74B7-428E-98D5-1C0FD9DD2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561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29250-43A5-47C0-A8C2-5EC7841DBF48}" type="datetimeFigureOut">
              <a:rPr lang="nl-NL" smtClean="0"/>
              <a:t>8-3-2017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810D8-74B7-428E-98D5-1C0FD9DD2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42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meo.com/121546210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18229" t="24870" r="17917" b="40364"/>
          <a:stretch/>
        </p:blipFill>
        <p:spPr>
          <a:xfrm>
            <a:off x="0" y="0"/>
            <a:ext cx="12192000" cy="531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834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53" t="31733" r="4598"/>
          <a:stretch/>
        </p:blipFill>
        <p:spPr>
          <a:xfrm>
            <a:off x="1387928" y="0"/>
            <a:ext cx="98105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29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064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6" t="17143" r="11520" b="9807"/>
          <a:stretch/>
        </p:blipFill>
        <p:spPr>
          <a:xfrm>
            <a:off x="620486" y="0"/>
            <a:ext cx="10997512" cy="6857999"/>
          </a:xfrm>
          <a:prstGeom prst="rect">
            <a:avLst/>
          </a:prstGeom>
        </p:spPr>
      </p:pic>
      <p:pic>
        <p:nvPicPr>
          <p:cNvPr id="6" name="Afbeelding 5" descr="http://spreekbeurten.info/croc1.gif"/>
          <p:cNvPicPr/>
          <p:nvPr/>
        </p:nvPicPr>
        <p:blipFill>
          <a:blip r:embed="rId3">
            <a:clrChange>
              <a:clrFrom>
                <a:srgbClr val="009933"/>
              </a:clrFrom>
              <a:clrTo>
                <a:srgbClr val="009933">
                  <a:alpha val="0"/>
                </a:srgbClr>
              </a:clrTo>
            </a:clrChange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18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671" y="2180180"/>
            <a:ext cx="1163729" cy="124881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 descr="http://spreekbeurten.info/croc1.gif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18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670" y="2167479"/>
            <a:ext cx="1163729" cy="1248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001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8F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7" b="4478"/>
          <a:stretch/>
        </p:blipFill>
        <p:spPr>
          <a:xfrm>
            <a:off x="1371593" y="-4"/>
            <a:ext cx="9597883" cy="6858003"/>
          </a:xfrm>
        </p:spPr>
      </p:pic>
      <p:pic>
        <p:nvPicPr>
          <p:cNvPr id="5" name="Afbeelding 4" descr="http://spreekbeurten.info/croc1.gif"/>
          <p:cNvPicPr/>
          <p:nvPr/>
        </p:nvPicPr>
        <p:blipFill>
          <a:blip r:embed="rId3">
            <a:clrChange>
              <a:clrFrom>
                <a:srgbClr val="009933"/>
              </a:clrFrom>
              <a:clrTo>
                <a:srgbClr val="009933">
                  <a:alpha val="0"/>
                </a:srgbClr>
              </a:clrTo>
            </a:clrChange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18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771" y="3272380"/>
            <a:ext cx="1163729" cy="12488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Afbeelding 5" descr="http://spreekbeurten.info/croc1.gif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18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771" y="3272380"/>
            <a:ext cx="1163729" cy="1248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661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23" r="6161"/>
          <a:stretch/>
        </p:blipFill>
        <p:spPr>
          <a:xfrm>
            <a:off x="-5443" y="0"/>
            <a:ext cx="12197443" cy="6841671"/>
          </a:xfrm>
        </p:spPr>
      </p:pic>
      <p:pic>
        <p:nvPicPr>
          <p:cNvPr id="5" name="Afbeelding 4" descr="http://spreekbeurten.info/croc1.gif"/>
          <p:cNvPicPr/>
          <p:nvPr/>
        </p:nvPicPr>
        <p:blipFill>
          <a:blip r:embed="rId3">
            <a:clrChange>
              <a:clrFrom>
                <a:srgbClr val="009933"/>
              </a:clrFrom>
              <a:clrTo>
                <a:srgbClr val="009933">
                  <a:alpha val="0"/>
                </a:srgbClr>
              </a:clrTo>
            </a:clrChange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18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4671" y="5592852"/>
            <a:ext cx="1163729" cy="12488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Afbeelding 5" descr="http://spreekbeurten.info/croc1.gif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18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4671" y="5592851"/>
            <a:ext cx="1163729" cy="1248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312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B9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43"/>
          <a:stretch/>
        </p:blipFill>
        <p:spPr>
          <a:xfrm>
            <a:off x="-5226" y="520700"/>
            <a:ext cx="12193386" cy="5842000"/>
          </a:xfrm>
        </p:spPr>
      </p:pic>
      <p:pic>
        <p:nvPicPr>
          <p:cNvPr id="5" name="Afbeelding 4" descr="http://spreekbeurten.info/croc1.gif"/>
          <p:cNvPicPr/>
          <p:nvPr/>
        </p:nvPicPr>
        <p:blipFill>
          <a:blip r:embed="rId3">
            <a:clrChange>
              <a:clrFrom>
                <a:srgbClr val="009933"/>
              </a:clrFrom>
              <a:clrTo>
                <a:srgbClr val="009933">
                  <a:alpha val="0"/>
                </a:srgbClr>
              </a:clrTo>
            </a:clrChange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18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971" y="5092110"/>
            <a:ext cx="1163729" cy="12488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Afbeelding 5" descr="http://spreekbeurten.info/croc1.gif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18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971" y="5070339"/>
            <a:ext cx="1163729" cy="1248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284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44"/>
            <a:ext cx="9080500" cy="6858000"/>
          </a:xfr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42" r="27792"/>
          <a:stretch/>
        </p:blipFill>
        <p:spPr>
          <a:xfrm>
            <a:off x="9080500" y="8844"/>
            <a:ext cx="3151422" cy="6869839"/>
          </a:xfrm>
          <a:prstGeom prst="rect">
            <a:avLst/>
          </a:prstGeom>
        </p:spPr>
      </p:pic>
      <p:sp>
        <p:nvSpPr>
          <p:cNvPr id="7" name="Actieknop: Informatie 6">
            <a:hlinkClick r:id="rId4" highlightClick="1"/>
          </p:cNvPr>
          <p:cNvSpPr/>
          <p:nvPr/>
        </p:nvSpPr>
        <p:spPr>
          <a:xfrm>
            <a:off x="9080500" y="6286500"/>
            <a:ext cx="765629" cy="592183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3865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19"/>
          <a:stretch/>
        </p:blipFill>
        <p:spPr>
          <a:xfrm>
            <a:off x="1535956" y="0"/>
            <a:ext cx="103318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907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6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481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5344"/>
            <a:ext cx="12192000" cy="456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68704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0</Words>
  <Application>Microsoft Office PowerPoint</Application>
  <PresentationFormat>Breedbeeld</PresentationFormat>
  <Paragraphs>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Pieter Bogaards</dc:creator>
  <cp:lastModifiedBy>Martine Tollig</cp:lastModifiedBy>
  <cp:revision>6</cp:revision>
  <dcterms:created xsi:type="dcterms:W3CDTF">2016-03-30T12:32:19Z</dcterms:created>
  <dcterms:modified xsi:type="dcterms:W3CDTF">2017-03-08T09:30:14Z</dcterms:modified>
</cp:coreProperties>
</file>