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90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283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9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299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78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97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677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8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61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5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9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AF1E8-EE29-4266-B6D2-36ACD631B6DD}" type="datetimeFigureOut">
              <a:rPr lang="nl-NL" smtClean="0"/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9D71D-58BF-4CD9-ABC7-B073A167D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11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droomb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234054" cy="4631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Droomboom		</a:t>
            </a:r>
            <a:r>
              <a:rPr lang="nl-NL" sz="1600" dirty="0" smtClean="0"/>
              <a:t>Bijlage 2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4764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1328252" cy="204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Afbeeldingsresultaat voor gebakje teken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9912"/>
            <a:ext cx="1853927" cy="261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79512" y="2926579"/>
            <a:ext cx="8792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Want aan het hoogste </a:t>
            </a:r>
            <a:r>
              <a:rPr lang="nl-NL" sz="2800" b="1" u="sng" dirty="0" smtClean="0"/>
              <a:t>takje,</a:t>
            </a:r>
            <a:r>
              <a:rPr lang="nl-NL" sz="2800" b="1" dirty="0" smtClean="0"/>
              <a:t> daar groeit een klein </a:t>
            </a:r>
            <a:r>
              <a:rPr lang="nl-NL" sz="2800" b="1" u="sng" dirty="0" smtClean="0"/>
              <a:t>gebakje</a:t>
            </a:r>
            <a:endParaRPr lang="nl-NL" sz="2800" b="1" u="sng" dirty="0"/>
          </a:p>
        </p:txBody>
      </p:sp>
      <p:sp>
        <p:nvSpPr>
          <p:cNvPr id="4" name="Tekstvak 3"/>
          <p:cNvSpPr txBox="1"/>
          <p:nvPr/>
        </p:nvSpPr>
        <p:spPr>
          <a:xfrm>
            <a:off x="179512" y="6093296"/>
            <a:ext cx="8877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Want in het hoogste </a:t>
            </a:r>
            <a:r>
              <a:rPr lang="nl-NL" sz="2800" b="1" u="sng" dirty="0" smtClean="0"/>
              <a:t>topje</a:t>
            </a:r>
            <a:r>
              <a:rPr lang="nl-NL" sz="2800" b="1" dirty="0" smtClean="0"/>
              <a:t>, daar groeit weleens een </a:t>
            </a:r>
            <a:r>
              <a:rPr lang="nl-NL" sz="2800" b="1" u="sng" dirty="0" smtClean="0"/>
              <a:t>dropje</a:t>
            </a:r>
            <a:endParaRPr lang="nl-NL" sz="2800" b="1" u="sng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90" y="3449799"/>
            <a:ext cx="22479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ing 9"/>
          <p:cNvSpPr/>
          <p:nvPr/>
        </p:nvSpPr>
        <p:spPr>
          <a:xfrm>
            <a:off x="1607950" y="3501008"/>
            <a:ext cx="759980" cy="720080"/>
          </a:xfrm>
          <a:prstGeom prst="donut">
            <a:avLst>
              <a:gd name="adj" fmla="val 5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2055" name="Picture 7" descr="Gerelateerde afbeeld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30266"/>
            <a:ext cx="3132474" cy="206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00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-15367" y="4888324"/>
            <a:ext cx="9159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Want naast het hoogste </a:t>
            </a:r>
            <a:r>
              <a:rPr lang="nl-NL" sz="2800" b="1" u="sng" dirty="0" smtClean="0"/>
              <a:t>blaadje</a:t>
            </a:r>
            <a:r>
              <a:rPr lang="nl-NL" sz="2800" b="1" dirty="0" smtClean="0"/>
              <a:t>, daar groeit een </a:t>
            </a:r>
            <a:r>
              <a:rPr lang="nl-NL" sz="2800" b="1" u="sng" dirty="0" smtClean="0"/>
              <a:t>chocolaatje</a:t>
            </a:r>
            <a:endParaRPr lang="nl-NL" sz="2800" b="1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2403952" cy="370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Afbeeldingsresultaat voor chocolaatje tekening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2590800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fbeeldingsresultaat voor chocolaatje tekening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59135" y="908720"/>
            <a:ext cx="430465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-RECHTS 2"/>
          <p:cNvSpPr/>
          <p:nvPr/>
        </p:nvSpPr>
        <p:spPr>
          <a:xfrm>
            <a:off x="698420" y="6664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29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83568" y="260648"/>
            <a:ext cx="820891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	Liedtekst “De Droomboom”</a:t>
            </a:r>
          </a:p>
          <a:p>
            <a:r>
              <a:rPr lang="nl-NL" dirty="0" smtClean="0"/>
              <a:t>	</a:t>
            </a:r>
          </a:p>
          <a:p>
            <a:r>
              <a:rPr lang="nl-NL" b="1" dirty="0" smtClean="0"/>
              <a:t>1.</a:t>
            </a:r>
            <a:r>
              <a:rPr lang="nl-NL" dirty="0" smtClean="0"/>
              <a:t>	In </a:t>
            </a:r>
            <a:r>
              <a:rPr lang="nl-NL" dirty="0"/>
              <a:t>onze achtertuin daar staat een hele hoge boom.</a:t>
            </a:r>
            <a:br>
              <a:rPr lang="nl-NL" dirty="0"/>
            </a:br>
            <a:r>
              <a:rPr lang="nl-NL" dirty="0" smtClean="0"/>
              <a:t>	Die </a:t>
            </a:r>
            <a:r>
              <a:rPr lang="nl-NL" dirty="0"/>
              <a:t>is niet als de andere zo heel gewoon.</a:t>
            </a:r>
            <a:br>
              <a:rPr lang="nl-NL" dirty="0"/>
            </a:br>
            <a:r>
              <a:rPr lang="nl-NL" dirty="0" smtClean="0"/>
              <a:t>	Want </a:t>
            </a:r>
            <a:r>
              <a:rPr lang="nl-NL" dirty="0"/>
              <a:t>aan het hoogste takje daar groeit een klein gebakje.</a:t>
            </a:r>
            <a:br>
              <a:rPr lang="nl-NL" dirty="0"/>
            </a:br>
            <a:r>
              <a:rPr lang="nl-NL" dirty="0" smtClean="0"/>
              <a:t>	Als </a:t>
            </a:r>
            <a:r>
              <a:rPr lang="nl-NL" dirty="0"/>
              <a:t>ik dat zie dan denk ik dat ik droom.</a:t>
            </a:r>
          </a:p>
          <a:p>
            <a:endParaRPr lang="nl-NL" dirty="0" smtClean="0"/>
          </a:p>
          <a:p>
            <a:r>
              <a:rPr lang="nl-NL" b="1" dirty="0" smtClean="0"/>
              <a:t>Refrein</a:t>
            </a:r>
            <a:r>
              <a:rPr lang="nl-NL" b="1" dirty="0"/>
              <a:t>:</a:t>
            </a:r>
            <a:r>
              <a:rPr lang="nl-NL" dirty="0"/>
              <a:t> </a:t>
            </a:r>
            <a:br>
              <a:rPr lang="nl-NL" dirty="0"/>
            </a:br>
            <a:r>
              <a:rPr lang="nl-NL" dirty="0"/>
              <a:t>Heel voorzichtig in mijn droom </a:t>
            </a:r>
            <a:br>
              <a:rPr lang="nl-NL" dirty="0"/>
            </a:br>
            <a:r>
              <a:rPr lang="nl-NL" dirty="0"/>
              <a:t>klim ik langzaam in die boom.</a:t>
            </a:r>
            <a:br>
              <a:rPr lang="nl-NL" dirty="0"/>
            </a:br>
            <a:r>
              <a:rPr lang="nl-NL" dirty="0"/>
              <a:t>Ben ik boven wat een pret..</a:t>
            </a:r>
            <a:br>
              <a:rPr lang="nl-NL" dirty="0"/>
            </a:br>
            <a:r>
              <a:rPr lang="nl-NL" dirty="0"/>
              <a:t>krak boem.. naast mijn bed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b="1" dirty="0" smtClean="0"/>
              <a:t>2.</a:t>
            </a:r>
            <a:r>
              <a:rPr lang="nl-NL" dirty="0" smtClean="0"/>
              <a:t>	In </a:t>
            </a:r>
            <a:r>
              <a:rPr lang="nl-NL" dirty="0"/>
              <a:t>onze achtertuin daar staat een hele hoge boom.</a:t>
            </a:r>
            <a:br>
              <a:rPr lang="nl-NL" dirty="0"/>
            </a:br>
            <a:r>
              <a:rPr lang="nl-NL" dirty="0" smtClean="0"/>
              <a:t>	Die </a:t>
            </a:r>
            <a:r>
              <a:rPr lang="nl-NL" dirty="0"/>
              <a:t>is niet als de andere zo heel gewoon.</a:t>
            </a:r>
            <a:br>
              <a:rPr lang="nl-NL" dirty="0"/>
            </a:br>
            <a:r>
              <a:rPr lang="nl-NL" dirty="0" smtClean="0"/>
              <a:t>	Want </a:t>
            </a:r>
            <a:r>
              <a:rPr lang="nl-NL" dirty="0"/>
              <a:t>in het hoogste topje daar groeit wel eens een dropje.</a:t>
            </a:r>
            <a:br>
              <a:rPr lang="nl-NL" dirty="0"/>
            </a:br>
            <a:r>
              <a:rPr lang="nl-NL" dirty="0" smtClean="0"/>
              <a:t>	Als </a:t>
            </a:r>
            <a:r>
              <a:rPr lang="nl-NL" dirty="0"/>
              <a:t>ik dat zie dan denk ik dat ik droom. (Refrein</a:t>
            </a:r>
            <a:r>
              <a:rPr lang="nl-NL" dirty="0" smtClean="0"/>
              <a:t>)</a:t>
            </a:r>
          </a:p>
          <a:p>
            <a:endParaRPr lang="nl-NL" dirty="0"/>
          </a:p>
          <a:p>
            <a:r>
              <a:rPr lang="nl-NL" b="1" dirty="0" smtClean="0"/>
              <a:t>3.</a:t>
            </a:r>
            <a:r>
              <a:rPr lang="nl-NL" dirty="0" smtClean="0"/>
              <a:t>	In </a:t>
            </a:r>
            <a:r>
              <a:rPr lang="nl-NL" dirty="0"/>
              <a:t>onze achtertuin daar staat een hele hoge boom.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	Die </a:t>
            </a:r>
            <a:r>
              <a:rPr lang="nl-NL" dirty="0"/>
              <a:t>is niet als de andere zo heel gewoon.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	Want </a:t>
            </a:r>
            <a:r>
              <a:rPr lang="nl-NL" dirty="0"/>
              <a:t>naast het hoogste blaadje daar groeit een chocolaatje.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	Als </a:t>
            </a:r>
            <a:r>
              <a:rPr lang="nl-NL" dirty="0"/>
              <a:t>ik dat zie dan denk ik dat ik droom.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38139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</Words>
  <Application>Microsoft Office PowerPoint</Application>
  <PresentationFormat>Diavoorstelling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De Droomboom  Bijlage 2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Droomboom</dc:title>
  <dc:creator>Marjo</dc:creator>
  <cp:lastModifiedBy>Marjo</cp:lastModifiedBy>
  <cp:revision>9</cp:revision>
  <dcterms:created xsi:type="dcterms:W3CDTF">2018-12-31T09:37:21Z</dcterms:created>
  <dcterms:modified xsi:type="dcterms:W3CDTF">2019-01-09T15:14:45Z</dcterms:modified>
</cp:coreProperties>
</file>