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53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36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00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501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34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99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8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358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16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29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17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4D573-623C-403C-A0E2-E3A7FD8C14E1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D1F2B-47E3-4431-B95B-8A276825F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146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95536" y="474345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/>
              <a:t>De Droomboom – </a:t>
            </a:r>
            <a:r>
              <a:rPr lang="nl-NL" b="1" dirty="0" err="1"/>
              <a:t>Boomwhackers</a:t>
            </a:r>
            <a:r>
              <a:rPr lang="nl-NL" b="1" dirty="0"/>
              <a:t>			Bijlage 5</a:t>
            </a:r>
            <a:endParaRPr lang="nl-NL" dirty="0"/>
          </a:p>
          <a:p>
            <a:r>
              <a:rPr lang="nl-NL" b="1" dirty="0"/>
              <a:t>						</a:t>
            </a:r>
            <a:r>
              <a:rPr lang="nl-NL" b="1" dirty="0" smtClean="0"/>
              <a:t>C </a:t>
            </a:r>
            <a:r>
              <a:rPr lang="nl-NL" b="1" dirty="0"/>
              <a:t>= grote buis, C’ = kleine </a:t>
            </a:r>
            <a:r>
              <a:rPr lang="nl-NL" b="1" dirty="0" smtClean="0"/>
              <a:t>buis</a:t>
            </a:r>
          </a:p>
          <a:p>
            <a:endParaRPr lang="nl-NL" b="1" dirty="0"/>
          </a:p>
          <a:p>
            <a:r>
              <a:rPr lang="nl-NL" b="1" dirty="0" smtClean="0"/>
              <a:t>									</a:t>
            </a:r>
            <a:endParaRPr lang="nl-NL" dirty="0" smtClean="0"/>
          </a:p>
          <a:p>
            <a:r>
              <a:rPr lang="nl-NL" b="1" dirty="0" smtClean="0"/>
              <a:t>                        </a:t>
            </a:r>
            <a:r>
              <a:rPr lang="nl-NL" b="1" dirty="0" smtClean="0">
                <a:effectLst>
                  <a:outerShdw blurRad="50800" dist="40005" dir="5400000" algn="tl">
                    <a:srgbClr val="000000">
                      <a:alpha val="33000"/>
                    </a:srgbClr>
                  </a:outerShdw>
                </a:effectLst>
              </a:rPr>
              <a:t>                </a:t>
            </a:r>
            <a:r>
              <a:rPr lang="nl-NL" b="1" dirty="0" smtClean="0"/>
              <a:t>  </a:t>
            </a:r>
            <a:endParaRPr lang="nl-NL" dirty="0"/>
          </a:p>
          <a:p>
            <a:r>
              <a:rPr lang="nl-NL" b="1" dirty="0"/>
              <a:t>Heel    voor – zich - tig     in    </a:t>
            </a:r>
            <a:r>
              <a:rPr lang="nl-NL" b="1" dirty="0" smtClean="0"/>
              <a:t> mijn    </a:t>
            </a:r>
            <a:r>
              <a:rPr lang="nl-NL" b="1" dirty="0"/>
              <a:t>droom </a:t>
            </a:r>
            <a:endParaRPr lang="nl-NL" dirty="0"/>
          </a:p>
          <a:p>
            <a:r>
              <a:rPr lang="nl-NL" b="1" dirty="0"/>
              <a:t> </a:t>
            </a:r>
            <a:endParaRPr lang="nl-NL" dirty="0"/>
          </a:p>
          <a:p>
            <a:r>
              <a:rPr lang="nl-NL" b="1" dirty="0" smtClean="0"/>
              <a:t>                                            </a:t>
            </a:r>
            <a:endParaRPr lang="nl-NL" dirty="0"/>
          </a:p>
          <a:p>
            <a:endParaRPr lang="nl-NL" b="1" dirty="0" smtClean="0"/>
          </a:p>
          <a:p>
            <a:r>
              <a:rPr lang="nl-NL" b="1" dirty="0" smtClean="0"/>
              <a:t>Klim</a:t>
            </a:r>
            <a:r>
              <a:rPr lang="nl-NL" b="1" dirty="0"/>
              <a:t>	   </a:t>
            </a:r>
            <a:r>
              <a:rPr lang="nl-NL" b="1" dirty="0" smtClean="0"/>
              <a:t>ik          lang  -  </a:t>
            </a:r>
            <a:r>
              <a:rPr lang="nl-NL" b="1" dirty="0" err="1" smtClean="0"/>
              <a:t>zaam</a:t>
            </a:r>
            <a:r>
              <a:rPr lang="nl-NL" b="1" dirty="0"/>
              <a:t> </a:t>
            </a:r>
            <a:r>
              <a:rPr lang="nl-NL" b="1" dirty="0" smtClean="0"/>
              <a:t>    </a:t>
            </a:r>
            <a:r>
              <a:rPr lang="nl-NL" b="1" dirty="0"/>
              <a:t>in      </a:t>
            </a:r>
            <a:r>
              <a:rPr lang="nl-NL" b="1" dirty="0" smtClean="0"/>
              <a:t>die      </a:t>
            </a:r>
            <a:r>
              <a:rPr lang="nl-NL" b="1" dirty="0"/>
              <a:t>boom</a:t>
            </a:r>
            <a:endParaRPr lang="nl-NL" dirty="0"/>
          </a:p>
          <a:p>
            <a:r>
              <a:rPr lang="nl-NL" b="1" dirty="0"/>
              <a:t> </a:t>
            </a:r>
            <a:endParaRPr lang="nl-NL" dirty="0"/>
          </a:p>
          <a:p>
            <a:r>
              <a:rPr lang="nl-NL" b="1" dirty="0" smtClean="0"/>
              <a:t>                                           </a:t>
            </a:r>
            <a:endParaRPr lang="nl-NL" dirty="0"/>
          </a:p>
          <a:p>
            <a:endParaRPr lang="nl-NL" b="1" dirty="0" smtClean="0"/>
          </a:p>
          <a:p>
            <a:r>
              <a:rPr lang="nl-NL" b="1" dirty="0" smtClean="0"/>
              <a:t>Ben</a:t>
            </a:r>
            <a:r>
              <a:rPr lang="nl-NL" b="1" dirty="0"/>
              <a:t>	   ik	bo  -  ven	 </a:t>
            </a:r>
            <a:r>
              <a:rPr lang="nl-NL" b="1" dirty="0" smtClean="0"/>
              <a:t>  wat    </a:t>
            </a:r>
            <a:r>
              <a:rPr lang="nl-NL" b="1" dirty="0"/>
              <a:t>een   pret</a:t>
            </a:r>
            <a:endParaRPr lang="nl-NL" dirty="0"/>
          </a:p>
          <a:p>
            <a:r>
              <a:rPr lang="nl-NL" b="1" dirty="0"/>
              <a:t> </a:t>
            </a:r>
            <a:endParaRPr lang="nl-NL" dirty="0"/>
          </a:p>
          <a:p>
            <a:r>
              <a:rPr lang="nl-NL" b="1" dirty="0" smtClean="0"/>
              <a:t>                     </a:t>
            </a:r>
            <a:r>
              <a:rPr lang="nl-NL" b="1" dirty="0"/>
              <a:t>		  </a:t>
            </a:r>
            <a:r>
              <a:rPr lang="nl-NL" b="1" dirty="0" smtClean="0"/>
              <a:t>                     </a:t>
            </a:r>
            <a:endParaRPr lang="nl-NL" dirty="0"/>
          </a:p>
          <a:p>
            <a:endParaRPr lang="nl-NL" b="1" dirty="0" smtClean="0"/>
          </a:p>
          <a:p>
            <a:r>
              <a:rPr lang="nl-NL" b="1" dirty="0" smtClean="0"/>
              <a:t>Krak</a:t>
            </a:r>
            <a:r>
              <a:rPr lang="nl-NL" b="1" dirty="0"/>
              <a:t>		Boem		naast	 mijn	 bed! </a:t>
            </a:r>
            <a:endParaRPr lang="nl-NL" dirty="0"/>
          </a:p>
          <a:p>
            <a:r>
              <a:rPr lang="nl-NL" dirty="0"/>
              <a:t> </a:t>
            </a:r>
          </a:p>
        </p:txBody>
      </p:sp>
      <p:sp>
        <p:nvSpPr>
          <p:cNvPr id="4" name="Rechthoek 3"/>
          <p:cNvSpPr/>
          <p:nvPr/>
        </p:nvSpPr>
        <p:spPr>
          <a:xfrm>
            <a:off x="539552" y="1412776"/>
            <a:ext cx="419100" cy="4137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dirty="0">
                <a:effectLst/>
                <a:ea typeface="Calibri"/>
                <a:cs typeface="Times New Roman"/>
              </a:rPr>
              <a:t>C</a:t>
            </a:r>
          </a:p>
        </p:txBody>
      </p:sp>
      <p:sp>
        <p:nvSpPr>
          <p:cNvPr id="5" name="Rechthoek 4"/>
          <p:cNvSpPr/>
          <p:nvPr/>
        </p:nvSpPr>
        <p:spPr>
          <a:xfrm>
            <a:off x="1763688" y="1412776"/>
            <a:ext cx="419100" cy="413767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D</a:t>
            </a:r>
          </a:p>
        </p:txBody>
      </p:sp>
      <p:sp>
        <p:nvSpPr>
          <p:cNvPr id="6" name="Rechthoek 5"/>
          <p:cNvSpPr/>
          <p:nvPr/>
        </p:nvSpPr>
        <p:spPr>
          <a:xfrm>
            <a:off x="2699792" y="1412776"/>
            <a:ext cx="419100" cy="4137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Times New Roman"/>
              </a:rPr>
              <a:t>E</a:t>
            </a:r>
          </a:p>
        </p:txBody>
      </p:sp>
      <p:sp>
        <p:nvSpPr>
          <p:cNvPr id="7" name="Rechthoek 6"/>
          <p:cNvSpPr/>
          <p:nvPr/>
        </p:nvSpPr>
        <p:spPr>
          <a:xfrm>
            <a:off x="512799" y="2492896"/>
            <a:ext cx="419100" cy="431676"/>
          </a:xfrm>
          <a:prstGeom prst="rect">
            <a:avLst/>
          </a:prstGeom>
          <a:solidFill>
            <a:srgbClr val="26FA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Times New Roman"/>
              </a:rPr>
              <a:t>F</a:t>
            </a:r>
          </a:p>
        </p:txBody>
      </p:sp>
      <p:sp>
        <p:nvSpPr>
          <p:cNvPr id="8" name="Rechthoek 7"/>
          <p:cNvSpPr/>
          <p:nvPr/>
        </p:nvSpPr>
        <p:spPr>
          <a:xfrm>
            <a:off x="2182788" y="2492896"/>
            <a:ext cx="517004" cy="431676"/>
          </a:xfrm>
          <a:prstGeom prst="rect">
            <a:avLst/>
          </a:prstGeom>
          <a:solidFill>
            <a:srgbClr val="006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dirty="0">
                <a:effectLst/>
                <a:ea typeface="Calibri"/>
                <a:cs typeface="Times New Roman"/>
              </a:rPr>
              <a:t>G</a:t>
            </a:r>
          </a:p>
        </p:txBody>
      </p:sp>
      <p:sp>
        <p:nvSpPr>
          <p:cNvPr id="9" name="Rechthoek 8"/>
          <p:cNvSpPr/>
          <p:nvPr/>
        </p:nvSpPr>
        <p:spPr>
          <a:xfrm>
            <a:off x="4166755" y="4696136"/>
            <a:ext cx="405246" cy="424866"/>
          </a:xfrm>
          <a:prstGeom prst="rect">
            <a:avLst/>
          </a:prstGeom>
          <a:solidFill>
            <a:srgbClr val="006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dirty="0">
                <a:effectLst/>
                <a:ea typeface="Calibri"/>
                <a:cs typeface="Times New Roman"/>
              </a:rPr>
              <a:t>G</a:t>
            </a:r>
          </a:p>
        </p:txBody>
      </p:sp>
      <p:sp>
        <p:nvSpPr>
          <p:cNvPr id="10" name="Rechthoek 9"/>
          <p:cNvSpPr/>
          <p:nvPr/>
        </p:nvSpPr>
        <p:spPr>
          <a:xfrm>
            <a:off x="3563888" y="2492896"/>
            <a:ext cx="419100" cy="4316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12" name="Rechthoek 11"/>
          <p:cNvSpPr/>
          <p:nvPr/>
        </p:nvSpPr>
        <p:spPr>
          <a:xfrm>
            <a:off x="474949" y="3573016"/>
            <a:ext cx="494800" cy="417959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b="1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ea typeface="Calibri"/>
                <a:cs typeface="Times New Roman"/>
              </a:rPr>
              <a:t>B</a:t>
            </a:r>
            <a:endParaRPr lang="nl-NL" sz="1100">
              <a:effectLst/>
              <a:ea typeface="Calibri"/>
              <a:cs typeface="Times New Roman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2182788" y="3573016"/>
            <a:ext cx="517004" cy="417959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ea typeface="Calibri"/>
                <a:cs typeface="Times New Roman"/>
              </a:rPr>
              <a:t>B</a:t>
            </a:r>
            <a:endParaRPr lang="nl-NL" sz="1100" dirty="0">
              <a:effectLst/>
              <a:ea typeface="Calibri"/>
              <a:cs typeface="Times New Roman"/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3354338" y="3573016"/>
            <a:ext cx="419100" cy="42488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C’</a:t>
            </a:r>
          </a:p>
        </p:txBody>
      </p:sp>
      <p:sp>
        <p:nvSpPr>
          <p:cNvPr id="15" name="Rechthoek 14"/>
          <p:cNvSpPr/>
          <p:nvPr/>
        </p:nvSpPr>
        <p:spPr>
          <a:xfrm>
            <a:off x="474949" y="4696136"/>
            <a:ext cx="456950" cy="43755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 dirty="0">
                <a:effectLst/>
                <a:ea typeface="Calibri"/>
                <a:cs typeface="Times New Roman"/>
              </a:rPr>
              <a:t>C’</a:t>
            </a:r>
          </a:p>
        </p:txBody>
      </p:sp>
      <p:sp>
        <p:nvSpPr>
          <p:cNvPr id="16" name="Rechthoek 15"/>
          <p:cNvSpPr/>
          <p:nvPr/>
        </p:nvSpPr>
        <p:spPr>
          <a:xfrm>
            <a:off x="2336110" y="4683443"/>
            <a:ext cx="573232" cy="43755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C</a:t>
            </a:r>
          </a:p>
        </p:txBody>
      </p:sp>
      <p:sp>
        <p:nvSpPr>
          <p:cNvPr id="17" name="Rechthoek 16"/>
          <p:cNvSpPr/>
          <p:nvPr/>
        </p:nvSpPr>
        <p:spPr>
          <a:xfrm>
            <a:off x="6012160" y="4696136"/>
            <a:ext cx="419100" cy="43755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227229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Diavoorstelling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Marjo</dc:creator>
  <cp:lastModifiedBy>Marjo</cp:lastModifiedBy>
  <cp:revision>1</cp:revision>
  <dcterms:created xsi:type="dcterms:W3CDTF">2019-01-09T15:13:04Z</dcterms:created>
  <dcterms:modified xsi:type="dcterms:W3CDTF">2019-01-09T15:14:35Z</dcterms:modified>
</cp:coreProperties>
</file>