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530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91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36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97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02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263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77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800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04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141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28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4D035-C104-432C-89AA-F0F7F3CE9A8E}" type="datetimeFigureOut">
              <a:rPr lang="nl-NL" smtClean="0"/>
              <a:t>9-7-2019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75A1D-A7A1-4E61-8449-19737A1E3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218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856985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78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38" y="692696"/>
            <a:ext cx="9189537" cy="516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0390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0</Words>
  <Application>Microsoft Office PowerPoint</Application>
  <PresentationFormat>Diavoorstelling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Marjo</dc:creator>
  <cp:lastModifiedBy>Marjo</cp:lastModifiedBy>
  <cp:revision>2</cp:revision>
  <dcterms:created xsi:type="dcterms:W3CDTF">2019-07-09T14:53:31Z</dcterms:created>
  <dcterms:modified xsi:type="dcterms:W3CDTF">2019-07-09T17:11:48Z</dcterms:modified>
</cp:coreProperties>
</file>