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03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71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37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2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27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27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06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6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60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10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56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983BC-8199-4B78-9431-9F51479D11A1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6C5C-A2A2-4289-9D70-872A93A438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84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827584" y="260648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1907704" y="256959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491880" y="326531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Diagonale streep 9"/>
          <p:cNvSpPr/>
          <p:nvPr/>
        </p:nvSpPr>
        <p:spPr>
          <a:xfrm rot="5400000">
            <a:off x="899592" y="4005064"/>
            <a:ext cx="1130424" cy="127444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Ovaal 10"/>
          <p:cNvSpPr/>
          <p:nvPr/>
        </p:nvSpPr>
        <p:spPr>
          <a:xfrm>
            <a:off x="2252758" y="4499636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833081" y="1916832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1907704" y="1916832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491880" y="2964098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74948" y="319235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1</a:t>
            </a:r>
            <a:endParaRPr lang="nl-NL" sz="3600" dirty="0"/>
          </a:p>
        </p:txBody>
      </p:sp>
      <p:sp>
        <p:nvSpPr>
          <p:cNvPr id="16" name="Tekstvak 15"/>
          <p:cNvSpPr txBox="1"/>
          <p:nvPr/>
        </p:nvSpPr>
        <p:spPr>
          <a:xfrm>
            <a:off x="74948" y="1916832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2</a:t>
            </a:r>
            <a:endParaRPr lang="nl-NL" sz="3600" dirty="0"/>
          </a:p>
        </p:txBody>
      </p:sp>
      <p:sp>
        <p:nvSpPr>
          <p:cNvPr id="17" name="Tekstvak 16"/>
          <p:cNvSpPr txBox="1"/>
          <p:nvPr/>
        </p:nvSpPr>
        <p:spPr>
          <a:xfrm>
            <a:off x="74948" y="4077072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3</a:t>
            </a:r>
            <a:endParaRPr lang="nl-NL" sz="3600" dirty="0"/>
          </a:p>
        </p:txBody>
      </p:sp>
      <p:sp>
        <p:nvSpPr>
          <p:cNvPr id="18" name="Tekstvak 17"/>
          <p:cNvSpPr txBox="1"/>
          <p:nvPr/>
        </p:nvSpPr>
        <p:spPr>
          <a:xfrm>
            <a:off x="74948" y="5733256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4</a:t>
            </a:r>
            <a:endParaRPr lang="nl-NL" sz="3600" dirty="0"/>
          </a:p>
        </p:txBody>
      </p:sp>
      <p:sp>
        <p:nvSpPr>
          <p:cNvPr id="19" name="Ovaal 18"/>
          <p:cNvSpPr/>
          <p:nvPr/>
        </p:nvSpPr>
        <p:spPr>
          <a:xfrm>
            <a:off x="881684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1436427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1947798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2415386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2900830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41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557648" y="245486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1637768" y="241797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634966" y="291792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Diagonale streep 9"/>
          <p:cNvSpPr/>
          <p:nvPr/>
        </p:nvSpPr>
        <p:spPr>
          <a:xfrm rot="5400000">
            <a:off x="899592" y="4005064"/>
            <a:ext cx="1130424" cy="127444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Ovaal 10"/>
          <p:cNvSpPr/>
          <p:nvPr/>
        </p:nvSpPr>
        <p:spPr>
          <a:xfrm>
            <a:off x="2252758" y="4499636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554636" y="1879957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1629259" y="1879957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634966" y="3010268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74948" y="319235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1</a:t>
            </a:r>
            <a:endParaRPr lang="nl-NL" sz="3600" dirty="0"/>
          </a:p>
        </p:txBody>
      </p:sp>
      <p:sp>
        <p:nvSpPr>
          <p:cNvPr id="16" name="Tekstvak 15"/>
          <p:cNvSpPr txBox="1"/>
          <p:nvPr/>
        </p:nvSpPr>
        <p:spPr>
          <a:xfrm>
            <a:off x="74948" y="1916832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2</a:t>
            </a:r>
            <a:endParaRPr lang="nl-NL" sz="3600" dirty="0"/>
          </a:p>
        </p:txBody>
      </p:sp>
      <p:sp>
        <p:nvSpPr>
          <p:cNvPr id="17" name="Tekstvak 16"/>
          <p:cNvSpPr txBox="1"/>
          <p:nvPr/>
        </p:nvSpPr>
        <p:spPr>
          <a:xfrm>
            <a:off x="74948" y="4077072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3</a:t>
            </a:r>
            <a:endParaRPr lang="nl-NL" sz="3600" dirty="0"/>
          </a:p>
        </p:txBody>
      </p:sp>
      <p:sp>
        <p:nvSpPr>
          <p:cNvPr id="18" name="Tekstvak 17"/>
          <p:cNvSpPr txBox="1"/>
          <p:nvPr/>
        </p:nvSpPr>
        <p:spPr>
          <a:xfrm>
            <a:off x="74948" y="5733256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4</a:t>
            </a:r>
            <a:endParaRPr lang="nl-NL" sz="3600" dirty="0"/>
          </a:p>
        </p:txBody>
      </p:sp>
      <p:sp>
        <p:nvSpPr>
          <p:cNvPr id="19" name="Ovaal 18"/>
          <p:cNvSpPr/>
          <p:nvPr/>
        </p:nvSpPr>
        <p:spPr>
          <a:xfrm>
            <a:off x="881684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1436427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1947798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2415386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2900830" y="587640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5076056" y="275365"/>
            <a:ext cx="64807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6156176" y="271676"/>
            <a:ext cx="64807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7127776" y="341248"/>
            <a:ext cx="201622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/>
          <p:cNvSpPr/>
          <p:nvPr/>
        </p:nvSpPr>
        <p:spPr>
          <a:xfrm>
            <a:off x="5076056" y="1916832"/>
            <a:ext cx="64807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al 27"/>
          <p:cNvSpPr/>
          <p:nvPr/>
        </p:nvSpPr>
        <p:spPr>
          <a:xfrm>
            <a:off x="6150679" y="1916832"/>
            <a:ext cx="64807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7127776" y="3047143"/>
            <a:ext cx="201622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Diagonale streep 29"/>
          <p:cNvSpPr/>
          <p:nvPr/>
        </p:nvSpPr>
        <p:spPr>
          <a:xfrm rot="5400000">
            <a:off x="5175060" y="4005064"/>
            <a:ext cx="1130424" cy="1274440"/>
          </a:xfrm>
          <a:prstGeom prst="diagStri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1" name="Ovaal 30"/>
          <p:cNvSpPr/>
          <p:nvPr/>
        </p:nvSpPr>
        <p:spPr>
          <a:xfrm>
            <a:off x="6528226" y="4499636"/>
            <a:ext cx="64807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5073455" y="5876401"/>
            <a:ext cx="28078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5628198" y="5876401"/>
            <a:ext cx="28078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6139569" y="5876401"/>
            <a:ext cx="28078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6607157" y="5876401"/>
            <a:ext cx="28078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7092601" y="5876401"/>
            <a:ext cx="28078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50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/>
        </p:nvSpPr>
        <p:spPr>
          <a:xfrm>
            <a:off x="881684" y="439762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436427" y="439762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1947798" y="439762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74948" y="319235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1</a:t>
            </a:r>
            <a:endParaRPr lang="nl-NL" sz="3600" dirty="0"/>
          </a:p>
        </p:txBody>
      </p:sp>
      <p:sp>
        <p:nvSpPr>
          <p:cNvPr id="7" name="Ovaal 6"/>
          <p:cNvSpPr/>
          <p:nvPr/>
        </p:nvSpPr>
        <p:spPr>
          <a:xfrm>
            <a:off x="3081153" y="462380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3635896" y="462380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4147267" y="462380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Blokboog 9"/>
          <p:cNvSpPr/>
          <p:nvPr/>
        </p:nvSpPr>
        <p:spPr>
          <a:xfrm>
            <a:off x="5292080" y="116632"/>
            <a:ext cx="1224136" cy="165618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4948" y="1772816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2</a:t>
            </a:r>
            <a:endParaRPr lang="nl-NL" sz="3600" dirty="0"/>
          </a:p>
        </p:txBody>
      </p:sp>
      <p:sp>
        <p:nvSpPr>
          <p:cNvPr id="12" name="Rechthoek 11"/>
          <p:cNvSpPr/>
          <p:nvPr/>
        </p:nvSpPr>
        <p:spPr>
          <a:xfrm>
            <a:off x="907433" y="1807949"/>
            <a:ext cx="414353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021401" y="1818324"/>
            <a:ext cx="414353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Diagonale streep 13"/>
          <p:cNvSpPr/>
          <p:nvPr/>
        </p:nvSpPr>
        <p:spPr>
          <a:xfrm rot="812528">
            <a:off x="3582055" y="2106356"/>
            <a:ext cx="1130424" cy="127444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74948" y="3927307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3</a:t>
            </a:r>
            <a:endParaRPr lang="nl-NL" sz="3600" dirty="0"/>
          </a:p>
        </p:txBody>
      </p:sp>
      <p:sp>
        <p:nvSpPr>
          <p:cNvPr id="18" name="Rechthoek 17"/>
          <p:cNvSpPr/>
          <p:nvPr/>
        </p:nvSpPr>
        <p:spPr>
          <a:xfrm>
            <a:off x="881684" y="3939883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Dubbele golf 18"/>
          <p:cNvSpPr/>
          <p:nvPr/>
        </p:nvSpPr>
        <p:spPr>
          <a:xfrm>
            <a:off x="3629482" y="4048713"/>
            <a:ext cx="723644" cy="40351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Dubbele golf 19"/>
          <p:cNvSpPr/>
          <p:nvPr/>
        </p:nvSpPr>
        <p:spPr>
          <a:xfrm>
            <a:off x="4568436" y="4048713"/>
            <a:ext cx="723644" cy="40351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5904148" y="3926435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8460432" y="4070451"/>
            <a:ext cx="28078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74948" y="5661248"/>
            <a:ext cx="6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4</a:t>
            </a:r>
            <a:endParaRPr lang="nl-NL" sz="3600" dirty="0"/>
          </a:p>
        </p:txBody>
      </p:sp>
      <p:sp>
        <p:nvSpPr>
          <p:cNvPr id="24" name="Gelijkbenige driehoek 23"/>
          <p:cNvSpPr/>
          <p:nvPr/>
        </p:nvSpPr>
        <p:spPr>
          <a:xfrm>
            <a:off x="881684" y="5393179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2228578" y="5984413"/>
            <a:ext cx="543222" cy="3231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Gelijkbenige driehoek 25"/>
          <p:cNvSpPr/>
          <p:nvPr/>
        </p:nvSpPr>
        <p:spPr>
          <a:xfrm>
            <a:off x="2992716" y="5393179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Gelijkbenige driehoek 26"/>
          <p:cNvSpPr/>
          <p:nvPr/>
        </p:nvSpPr>
        <p:spPr>
          <a:xfrm>
            <a:off x="4339610" y="5984413"/>
            <a:ext cx="543222" cy="3231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Diagonale streep 27"/>
          <p:cNvSpPr/>
          <p:nvPr/>
        </p:nvSpPr>
        <p:spPr>
          <a:xfrm rot="5400000">
            <a:off x="5504478" y="5213159"/>
            <a:ext cx="1130424" cy="127444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9" name="Ovaal 28"/>
          <p:cNvSpPr/>
          <p:nvPr/>
        </p:nvSpPr>
        <p:spPr>
          <a:xfrm>
            <a:off x="6857644" y="5707731"/>
            <a:ext cx="64807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>
            <a:off x="5292081" y="1682692"/>
            <a:ext cx="207176" cy="309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5696972" y="1682692"/>
            <a:ext cx="207176" cy="309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6100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</Words>
  <Application>Microsoft Office PowerPoint</Application>
  <PresentationFormat>Diavoorstelling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</dc:creator>
  <cp:lastModifiedBy>Marjo</cp:lastModifiedBy>
  <cp:revision>6</cp:revision>
  <dcterms:created xsi:type="dcterms:W3CDTF">2019-07-19T08:01:20Z</dcterms:created>
  <dcterms:modified xsi:type="dcterms:W3CDTF">2019-07-19T14:08:05Z</dcterms:modified>
</cp:coreProperties>
</file>