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9" r:id="rId5"/>
    <p:sldId id="260" r:id="rId6"/>
    <p:sldId id="257" r:id="rId7"/>
    <p:sldId id="258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74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57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98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94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73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02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35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33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13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79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21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FEDDE-104D-4E6A-AE6C-F1934A12A97E}" type="datetimeFigureOut">
              <a:rPr lang="nl-NL" smtClean="0"/>
              <a:t>19-7-2019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BB9D-18AC-4F1E-B9C6-12D8DE36F2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 smtClean="0"/>
              <a:t>Bijlage 8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Standbeelden </a:t>
            </a:r>
            <a:r>
              <a:rPr lang="nl-NL" dirty="0" smtClean="0"/>
              <a:t>in Den Haag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Welke standbeelden ken jij?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82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u="sng" dirty="0" smtClean="0"/>
              <a:t>Statenkwartier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Dit is een vrij nieuw standbeeld.</a:t>
            </a:r>
            <a:br>
              <a:rPr lang="nl-NL" dirty="0" smtClean="0"/>
            </a:br>
            <a:r>
              <a:rPr lang="nl-NL" dirty="0" smtClean="0"/>
              <a:t>Heb je het toevallig gezien?</a:t>
            </a:r>
            <a:endParaRPr lang="nl-NL" dirty="0"/>
          </a:p>
        </p:txBody>
      </p:sp>
      <p:pic>
        <p:nvPicPr>
          <p:cNvPr id="6146" name="Picture 2" descr="Standbeeld Indische ta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3342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532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4830" y="50131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Dit zijn de Indische tantes en staan op het Frederik Hendrik plein.</a:t>
            </a:r>
            <a:br>
              <a:rPr lang="nl-NL" dirty="0" smtClean="0"/>
            </a:br>
            <a:r>
              <a:rPr lang="nl-NL" dirty="0" smtClean="0"/>
              <a:t>Yvonne Keuls heeft de dames “Tante </a:t>
            </a:r>
            <a:r>
              <a:rPr lang="nl-NL" dirty="0" err="1" smtClean="0"/>
              <a:t>Toetie</a:t>
            </a:r>
            <a:r>
              <a:rPr lang="nl-NL" dirty="0" smtClean="0"/>
              <a:t> en tante Pop” genoemd</a:t>
            </a:r>
            <a:endParaRPr lang="nl-NL" dirty="0"/>
          </a:p>
        </p:txBody>
      </p:sp>
      <p:pic>
        <p:nvPicPr>
          <p:cNvPr id="3" name="Picture 2" descr="Standbeeld Indische ta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05" y="260648"/>
            <a:ext cx="73342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27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heb je vast wel gezien…?!</a:t>
            </a:r>
            <a:endParaRPr lang="nl-NL" dirty="0"/>
          </a:p>
        </p:txBody>
      </p:sp>
      <p:pic>
        <p:nvPicPr>
          <p:cNvPr id="819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84784"/>
            <a:ext cx="3933825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29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564091"/>
            <a:ext cx="8229600" cy="1143000"/>
          </a:xfrm>
        </p:spPr>
        <p:txBody>
          <a:bodyPr/>
          <a:lstStyle/>
          <a:p>
            <a:r>
              <a:rPr lang="nl-NL" dirty="0" smtClean="0"/>
              <a:t>Haagse Harry op de Grote Markt</a:t>
            </a:r>
            <a:endParaRPr lang="nl-NL" dirty="0"/>
          </a:p>
        </p:txBody>
      </p:sp>
      <p:pic>
        <p:nvPicPr>
          <p:cNvPr id="3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993" y="188640"/>
            <a:ext cx="3933825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80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85496"/>
            <a:ext cx="4151312" cy="55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/>
          <a:lstStyle/>
          <a:p>
            <a:r>
              <a:rPr lang="nl-NL" dirty="0" smtClean="0"/>
              <a:t>En deze…?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88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8640"/>
            <a:ext cx="4151312" cy="553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908332" y="6021288"/>
            <a:ext cx="6778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Dit is Jantje, hij staat naast de </a:t>
            </a:r>
            <a:r>
              <a:rPr lang="nl-NL" dirty="0" err="1" smtClean="0"/>
              <a:t>Hofvijver</a:t>
            </a:r>
            <a:r>
              <a:rPr lang="nl-NL" dirty="0"/>
              <a:t> </a:t>
            </a:r>
            <a:r>
              <a:rPr lang="nl-NL" dirty="0" smtClean="0"/>
              <a:t>en is gemaakt n.a.v. het liedje </a:t>
            </a:r>
          </a:p>
          <a:p>
            <a:pPr algn="ctr"/>
            <a:r>
              <a:rPr lang="nl-NL" dirty="0" smtClean="0"/>
              <a:t>“In Den Haag daar woont een graaf” in 1976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756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19062"/>
            <a:ext cx="3600400" cy="480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Weet je waar deze standbeelden staan?</a:t>
            </a:r>
            <a:br>
              <a:rPr lang="nl-NL" dirty="0" smtClean="0"/>
            </a:br>
            <a:r>
              <a:rPr lang="nl-NL" dirty="0" smtClean="0"/>
              <a:t>Wie is het?</a:t>
            </a:r>
            <a:endParaRPr lang="nl-NL" dirty="0"/>
          </a:p>
        </p:txBody>
      </p:sp>
      <p:pic>
        <p:nvPicPr>
          <p:cNvPr id="1028" name="Picture 4" descr="Afbeeldingsresultaat voor standbeelden in den ha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19064"/>
            <a:ext cx="3319849" cy="480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7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19064"/>
            <a:ext cx="3319849" cy="480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19062"/>
            <a:ext cx="3600400" cy="480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Dit zijn twee standbeelden ter nagedachtenis aan Willem van Oranje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751671" y="6412686"/>
            <a:ext cx="182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1845 Noordeinde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633950" y="6412686"/>
            <a:ext cx="155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1848 Het Plein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83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heb je deze gezien? </a:t>
            </a:r>
            <a:br>
              <a:rPr lang="nl-NL" dirty="0" smtClean="0"/>
            </a:br>
            <a:r>
              <a:rPr lang="nl-NL" dirty="0" smtClean="0"/>
              <a:t>Weet je wie hij is?</a:t>
            </a:r>
            <a:endParaRPr lang="nl-NL" dirty="0"/>
          </a:p>
        </p:txBody>
      </p:sp>
      <p:pic>
        <p:nvPicPr>
          <p:cNvPr id="4098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73342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05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fbeeldingsresultaat voor standbeelden in den ha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29" y="476672"/>
            <a:ext cx="73342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13454" y="5085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Dit is Mandela en hij staat vlakbij het gemeentemuseum voor de ingang van het Omniversum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9010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107</Words>
  <Application>Microsoft Office PowerPoint</Application>
  <PresentationFormat>Diavoorstelling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Bijlage 8  Standbeelden in Den Haag</vt:lpstr>
      <vt:lpstr>Deze heb je vast wel gezien…?!</vt:lpstr>
      <vt:lpstr>Haagse Harry op de Grote Markt</vt:lpstr>
      <vt:lpstr>En deze…?</vt:lpstr>
      <vt:lpstr>PowerPoint-presentatie</vt:lpstr>
      <vt:lpstr>Weet je waar deze standbeelden staan? Wie is het?</vt:lpstr>
      <vt:lpstr>Dit zijn twee standbeelden ter nagedachtenis aan Willem van Oranje</vt:lpstr>
      <vt:lpstr>Waar heb je deze gezien?  Weet je wie hij is?</vt:lpstr>
      <vt:lpstr>Dit is Mandela en hij staat vlakbij het gemeentemuseum voor de ingang van het Omniversum</vt:lpstr>
      <vt:lpstr>Statenkwartier Dit is een vrij nieuw standbeeld. Heb je het toevallig gezien?</vt:lpstr>
      <vt:lpstr>Dit zijn de Indische tantes en staan op het Frederik Hendrik plein. Yvonne Keuls heeft de dames “Tante Toetie en tante Pop” genoemd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Standbeelden in Den Haag</dc:title>
  <dc:creator>Marjo</dc:creator>
  <cp:lastModifiedBy>Marjo</cp:lastModifiedBy>
  <cp:revision>8</cp:revision>
  <dcterms:created xsi:type="dcterms:W3CDTF">2019-07-15T11:50:42Z</dcterms:created>
  <dcterms:modified xsi:type="dcterms:W3CDTF">2019-07-19T09:29:22Z</dcterms:modified>
</cp:coreProperties>
</file>