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6" r:id="rId6"/>
    <p:sldId id="277" r:id="rId7"/>
    <p:sldId id="278" r:id="rId8"/>
    <p:sldId id="281" r:id="rId9"/>
    <p:sldId id="282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E919F-2F06-7987-26AF-6F4073391C1F}" name="Dieuwertje van Woudenberg" initials="DvW" userId="S::dieuwertjevanwoudenberg@cultuurschakel.nl::9368a77a-1edf-4958-a45c-610e8c10b2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A4"/>
    <a:srgbClr val="E7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94"/>
  </p:normalViewPr>
  <p:slideViewPr>
    <p:cSldViewPr snapToGrid="0">
      <p:cViewPr varScale="1">
        <p:scale>
          <a:sx n="94" d="100"/>
          <a:sy n="94" d="100"/>
        </p:scale>
        <p:origin x="108" y="3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ltuurschakel.nl/schooltijd/coh-haagse-ladekast/#!///1/0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rwindstreken.com/product.php?productid=17310" TargetMode="External"/><Relationship Id="rId2" Type="http://schemas.openxmlformats.org/officeDocument/2006/relationships/hyperlink" Target="https://vierwindstreken.com/promotie/9789051167962_I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285251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mniscaat.nl/boeken/bij-ons-in-de-straa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Xc0n-eyiG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ultuurschakel.nl/media/otbdde2l/bijlage-literatuur-onze-stad-groep-5-6-mijn-stad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ultuuronderwijs@cultuurschakel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E0687F-13EF-F7B2-379A-7ED77B6C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9D08D1-BE98-7DF2-D8EA-233FE038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05" y="5442163"/>
            <a:ext cx="4889500" cy="546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F6BAA0-E670-C052-DB12-0F01E4F3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34" y="-372963"/>
            <a:ext cx="6051761" cy="7603925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3A8C4662-FBF4-1C47-3196-19ED2EE52841}"/>
              </a:ext>
            </a:extLst>
          </p:cNvPr>
          <p:cNvSpPr txBox="1">
            <a:spLocks/>
          </p:cNvSpPr>
          <p:nvPr/>
        </p:nvSpPr>
        <p:spPr>
          <a:xfrm>
            <a:off x="6577670" y="1218987"/>
            <a:ext cx="5075850" cy="2210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Kinderboekenweek</a:t>
            </a:r>
            <a:endParaRPr lang="de-DE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MIJ THUIS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5-6</a:t>
            </a:r>
          </a:p>
          <a:p>
            <a:pPr algn="l"/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2584F3F-1200-D052-82B2-C8DDAC18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1C32E3-7A13-1AFF-69AB-AD48498A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96" y="5753010"/>
            <a:ext cx="1485900" cy="7112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3C816F1-65EE-F5F0-4943-8F6029A9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0" y="1707017"/>
            <a:ext cx="10011248" cy="1009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Haagse</a:t>
            </a: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Ladekast</a:t>
            </a:r>
            <a:endParaRPr lang="nl-NL" sz="5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FB606C-B844-CCA7-5E17-62A902EF46E0}"/>
              </a:ext>
            </a:extLst>
          </p:cNvPr>
          <p:cNvSpPr txBox="1"/>
          <p:nvPr/>
        </p:nvSpPr>
        <p:spPr>
          <a:xfrm>
            <a:off x="2689948" y="2734254"/>
            <a:ext cx="7957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 korte opdracht is afkomstig uit een project in de COH Haagse Ladekast.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9CC7EC-3F8E-B3FC-B07B-FB34FB592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42" y="-81479"/>
            <a:ext cx="3061404" cy="385082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24E5794-4666-269E-E0B7-A2ECFBE843A7}"/>
              </a:ext>
            </a:extLst>
          </p:cNvPr>
          <p:cNvSpPr txBox="1"/>
          <p:nvPr/>
        </p:nvSpPr>
        <p:spPr>
          <a:xfrm>
            <a:off x="2689948" y="4104033"/>
            <a:ext cx="700269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hier een overzicht van alle projecten:</a:t>
            </a:r>
            <a:endParaRPr lang="nl-NL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www.cultuurschakel.nl/coh</a:t>
            </a:r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739428" y="1311598"/>
            <a:ext cx="6358037" cy="323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 bij de buren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 </a:t>
            </a:r>
            <a:r>
              <a:rPr lang="nl-NL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het inkijkexemplaar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Prentenboek </a:t>
            </a:r>
            <a:r>
              <a:rPr lang="nl-N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Binnen bij de buren </a:t>
            </a:r>
            <a:endParaRPr lang="nl-NL" sz="20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er te zien achter elke deur?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wonen er en hoe wonen ze?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F2B93A-7E56-D9E1-D2FE-2E44CA3F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3773DD-2E5E-0CAE-08AE-2C364FDC3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pic>
        <p:nvPicPr>
          <p:cNvPr id="1028" name="Picture 4" descr="Binnen bij de buren">
            <a:extLst>
              <a:ext uri="{FF2B5EF4-FFF2-40B4-BE49-F238E27FC236}">
                <a16:creationId xmlns:a16="http://schemas.microsoft.com/office/drawing/2014/main" id="{8D2B491C-F14F-E444-91F7-41184543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58" y="2870914"/>
            <a:ext cx="1928943" cy="23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2A4AD1-EC7E-6BAD-73C2-F4B793846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DC77CF-9D7A-B1F0-16AA-5813FE7A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441358" y="1291696"/>
            <a:ext cx="975064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Gewoon je huis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 </a:t>
            </a:r>
            <a:r>
              <a:rPr lang="nl-NL" sz="2000" i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Gewoon je huis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kijken binnen in verschillende huizen. </a:t>
            </a:r>
          </a:p>
          <a:p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video-installatie bestaat uit meerdere televisies.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7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98775"/>
            <a:ext cx="7365196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Kijkdoos</a:t>
            </a:r>
            <a:endParaRPr lang="nl-NL" sz="2000" i="1" u="sng" kern="100" dirty="0">
              <a:solidFill>
                <a:srgbClr val="954F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07000"/>
              </a:lnSpc>
            </a:pPr>
            <a:endParaRPr lang="nl-NL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gaan een kijkdoos van een kamer maken. 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de kijkdozen te stapelen ontstaat een verzamelgebouw.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A1DFEA-9B35-E2AA-CE78-31BBC6BBA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63E1684-A0D1-41A3-3128-7D802F95E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670199" y="1309731"/>
            <a:ext cx="6635490" cy="380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kamer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eerst een tekening van je eigen kamer of woonkamer.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er speciaal of kenmerkend aan de kamer?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Waaraan kun je zien dat het jouw kamer is? Zet kernwoorden bij je tekening.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Tip: Natuurlijk mag het ook een fantasiekamer of wenskamer zijn.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88CF3A-F679-984E-3A2A-0385323AE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3FBF9E-7D08-2460-9370-29A90836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660196" y="1308996"/>
            <a:ext cx="7291672" cy="5318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Kijkdoos</a:t>
            </a:r>
          </a:p>
          <a:p>
            <a:pPr lvl="0">
              <a:lnSpc>
                <a:spcPct val="107000"/>
              </a:lnSpc>
            </a:pPr>
            <a:endParaRPr lang="nl-N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 </a:t>
            </a:r>
            <a:r>
              <a:rPr lang="nl-NL" sz="1800" i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Kijkdoos</a:t>
            </a:r>
            <a:endParaRPr lang="nl-NL" i="1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nl-NL" sz="1800" i="1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Verzamel dozen, materialen en foto’s.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 aan de hand van je tekening een kijkdoos.</a:t>
            </a:r>
          </a:p>
          <a:p>
            <a:pPr lvl="0">
              <a:lnSpc>
                <a:spcPct val="107000"/>
              </a:lnSpc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 een compositie. Zet eerst de voorwerpen, afbeeldingen en woorden/teksten in de doos voordat je alles vastlijmt.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het duidelijk wat je  wilt tonen?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nl-NL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nl-N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je de  voorstelling goed zien?</a:t>
            </a:r>
            <a:r>
              <a:rPr lang="nl-NL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Denk ook aan maatvoering en lichtinval.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defTabSz="713232">
              <a:lnSpc>
                <a:spcPct val="107000"/>
              </a:lnSpc>
              <a:spcAft>
                <a:spcPts val="624"/>
              </a:spcAft>
              <a:buSzPts val="1000"/>
              <a:buFont typeface="Symbol" panose="05050102010706020507" pitchFamily="18" charset="2"/>
              <a:buChar char=""/>
              <a:tabLst>
                <a:tab pos="356616" algn="l"/>
              </a:tabLst>
            </a:pPr>
            <a:endParaRPr lang="nl-NL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C5529D-3F96-6019-6032-EB2CCF8D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7E58A2-7147-B708-615D-27F934418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49" y="1287278"/>
            <a:ext cx="8306229" cy="354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Gedicht</a:t>
            </a:r>
          </a:p>
          <a:p>
            <a:pPr lvl="0">
              <a:lnSpc>
                <a:spcPct val="107000"/>
              </a:lnSpc>
            </a:pPr>
            <a:endParaRPr lang="nl-NL" sz="20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Lees de gedichten van Edward van de Vendel uit de </a:t>
            </a:r>
            <a:r>
              <a:rPr lang="nl-NL" sz="20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bijlage</a:t>
            </a:r>
            <a:r>
              <a:rPr lang="nl-NL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 maakt het een gedicht?  </a:t>
            </a:r>
            <a:endParaRPr lang="nl-N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Denk aan: het ritme van de schrijfwijze, de rijmwoorden.</a:t>
            </a: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0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 gedichtjes van </a:t>
            </a:r>
            <a:r>
              <a:rPr lang="nl-NL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van</a:t>
            </a:r>
            <a:r>
              <a:rPr lang="nl-NL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de Vendel zijn kleine verhaaltjes, een observatie, iets waarover hij zich verwondert. Ook zit er een grapje in verwerkt.</a:t>
            </a:r>
            <a:endParaRPr lang="nl-NL" sz="20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671294-3B62-CF25-CB01-996DB56B2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7AA2C8F-A798-4416-C8C5-3A626C178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191FAE-7344-0EBB-F25E-09993F17E70F}"/>
              </a:ext>
            </a:extLst>
          </p:cNvPr>
          <p:cNvSpPr txBox="1"/>
          <p:nvPr/>
        </p:nvSpPr>
        <p:spPr>
          <a:xfrm>
            <a:off x="2595550" y="1259733"/>
            <a:ext cx="7649281" cy="375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Gedicht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Schrijf een gedicht of verhaal bij de kijkdoos.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20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Kies een object, gebeurtenis of een verwondering over iets uit de kijkdoos.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5C93E6-E261-0DB8-13C1-AF13A1B5B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C33DD8-D61B-8670-7D18-66FD3FC7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768AB2-EC65-FD1C-BF24-2C015A99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379521"/>
            <a:ext cx="1718998" cy="2162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7CB993F-6D8D-4ED9-A7BD-6E80D436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34" y="5788240"/>
            <a:ext cx="1412843" cy="6762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CD29D6-E45A-C694-D2DD-45AA013D04D6}"/>
              </a:ext>
            </a:extLst>
          </p:cNvPr>
          <p:cNvSpPr txBox="1"/>
          <p:nvPr/>
        </p:nvSpPr>
        <p:spPr>
          <a:xfrm>
            <a:off x="2595550" y="1259733"/>
            <a:ext cx="7649281" cy="522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nl-N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Flatgebouw</a:t>
            </a:r>
          </a:p>
          <a:p>
            <a:pPr lvl="0">
              <a:lnSpc>
                <a:spcPct val="107000"/>
              </a:lnSpc>
            </a:pPr>
            <a:endParaRPr lang="nl-NL" sz="18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Stapel de dozen op elkaar als een flatgebouw.  </a:t>
            </a:r>
          </a:p>
          <a:p>
            <a:pPr lvl="0">
              <a:lnSpc>
                <a:spcPct val="107000"/>
              </a:lnSpc>
            </a:pPr>
            <a:endParaRPr lang="nl-N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Licht je eigen werk toe. </a:t>
            </a:r>
            <a:endParaRPr lang="nl-NL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vertel wat over de identiteit van een andere maker en waaraan je die kunt herkennen in de kijkdoos. </a:t>
            </a:r>
            <a:endParaRPr lang="nl-NL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 foto’s van het eindresultaat*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nl-NL" sz="1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*S</a:t>
            </a:r>
            <a:r>
              <a:rPr lang="nl-NL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tuur het eindresultaat naar </a:t>
            </a:r>
            <a:r>
              <a:rPr lang="nl-NL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cultuuronderwijs@cultuurschakel.nl</a:t>
            </a:r>
            <a:r>
              <a:rPr lang="nl-NL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zoda</a:t>
            </a:r>
            <a:r>
              <a:rPr lang="nl-NL" sz="1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 we jullie creaties kunnen delen op onze website en </a:t>
            </a:r>
            <a:r>
              <a:rPr lang="nl-NL" sz="12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socials</a:t>
            </a:r>
            <a:r>
              <a:rPr lang="nl-NL" sz="1200" kern="1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5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372</Words>
  <Application>Microsoft Office PowerPoint</Application>
  <PresentationFormat>Breedbeeld</PresentationFormat>
  <Paragraphs>76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COH Haagse Ladekast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Maks Oosterbaan</dc:creator>
  <cp:lastModifiedBy>Dieuwertje van Woudenberg</cp:lastModifiedBy>
  <cp:revision>134</cp:revision>
  <dcterms:created xsi:type="dcterms:W3CDTF">2022-04-28T08:18:05Z</dcterms:created>
  <dcterms:modified xsi:type="dcterms:W3CDTF">2023-05-10T13:11:25Z</dcterms:modified>
</cp:coreProperties>
</file>