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72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68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70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44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20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97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561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219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880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177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65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4110-D269-8E49-A5B4-A4C61ACF12E4}" type="datetimeFigureOut">
              <a:rPr lang="nl-NL" smtClean="0"/>
              <a:t>9-12-2025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70A13-2322-FF41-9D03-C155F43C22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6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6755" y="233464"/>
            <a:ext cx="8777493" cy="6518309"/>
          </a:xfrm>
        </p:spPr>
        <p:txBody>
          <a:bodyPr/>
          <a:lstStyle/>
          <a:p>
            <a:r>
              <a:rPr lang="nl-NL" dirty="0">
                <a:latin typeface="American Typewriter"/>
                <a:cs typeface="American Typewriter"/>
              </a:rPr>
              <a:t>Den Haag </a:t>
            </a:r>
            <a:r>
              <a:rPr lang="nl-NL" dirty="0" err="1">
                <a:latin typeface="American Typewriter"/>
                <a:cs typeface="American Typewriter"/>
              </a:rPr>
              <a:t>Beatstad</a:t>
            </a:r>
            <a:endParaRPr lang="nl-NL" dirty="0">
              <a:latin typeface="American Typewriter"/>
              <a:cs typeface="American Typewriter"/>
            </a:endParaRPr>
          </a:p>
        </p:txBody>
      </p:sp>
      <p:pic>
        <p:nvPicPr>
          <p:cNvPr id="4" name="Afbeelding 3" descr="Unknown-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55" y="233464"/>
            <a:ext cx="2857500" cy="2844800"/>
          </a:xfrm>
          <a:prstGeom prst="rect">
            <a:avLst/>
          </a:prstGeom>
        </p:spPr>
      </p:pic>
      <p:pic>
        <p:nvPicPr>
          <p:cNvPr id="5" name="Afbeelding 4" descr="Unknown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663" y="234264"/>
            <a:ext cx="2796340" cy="2844000"/>
          </a:xfrm>
          <a:prstGeom prst="rect">
            <a:avLst/>
          </a:prstGeom>
        </p:spPr>
      </p:pic>
      <p:pic>
        <p:nvPicPr>
          <p:cNvPr id="6" name="Afbeelding 5" descr="Unknown-4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87" y="3906973"/>
            <a:ext cx="2844800" cy="2844800"/>
          </a:xfrm>
          <a:prstGeom prst="rect">
            <a:avLst/>
          </a:prstGeom>
        </p:spPr>
      </p:pic>
      <p:pic>
        <p:nvPicPr>
          <p:cNvPr id="9" name="Afbeelding 8" descr="images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000" y="3906973"/>
            <a:ext cx="2806248" cy="2844000"/>
          </a:xfrm>
          <a:prstGeom prst="rect">
            <a:avLst/>
          </a:prstGeom>
        </p:spPr>
      </p:pic>
      <p:pic>
        <p:nvPicPr>
          <p:cNvPr id="1026" name="Picture 2" descr="Afbeeldingsresultaat voor times are changing di-rec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000" y="234264"/>
            <a:ext cx="2806247" cy="28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CD45ED48-D34D-0F3A-86F0-BF912E9BB0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755" y="3906972"/>
            <a:ext cx="2840111" cy="284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690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</Words>
  <Application>Microsoft Office PowerPoint</Application>
  <PresentationFormat>Diavoorstelling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American Typewriter</vt:lpstr>
      <vt:lpstr>Arial</vt:lpstr>
      <vt:lpstr>Calibri</vt:lpstr>
      <vt:lpstr>Office-thema</vt:lpstr>
      <vt:lpstr>Den Haag Beatstad</vt:lpstr>
    </vt:vector>
  </TitlesOfParts>
  <Company>Rijnlands Lyceum Oegstgeest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Haagse bands</dc:title>
  <dc:creator>Ruth van de Putte</dc:creator>
  <cp:lastModifiedBy>Eugenie Kops | CultuurSchakel</cp:lastModifiedBy>
  <cp:revision>4</cp:revision>
  <cp:lastPrinted>2017-02-13T08:48:21Z</cp:lastPrinted>
  <dcterms:created xsi:type="dcterms:W3CDTF">2017-02-13T08:12:39Z</dcterms:created>
  <dcterms:modified xsi:type="dcterms:W3CDTF">2025-12-09T13:54:51Z</dcterms:modified>
</cp:coreProperties>
</file>