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58" r:id="rId5"/>
    <p:sldId id="272" r:id="rId6"/>
    <p:sldId id="279" r:id="rId7"/>
    <p:sldId id="26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7A4"/>
    <a:srgbClr val="E79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7A10A-51DE-47AC-8017-A106338B8F79}" v="2" dt="2022-06-15T20:04:25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/>
    <p:restoredTop sz="94694"/>
  </p:normalViewPr>
  <p:slideViewPr>
    <p:cSldViewPr snapToGrid="0">
      <p:cViewPr varScale="1">
        <p:scale>
          <a:sx n="49" d="100"/>
          <a:sy n="49" d="100"/>
        </p:scale>
        <p:origin x="12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 Lukkien" userId="c8076068-be52-486a-9d67-173548d011f9" providerId="ADAL" clId="{8B67A10A-51DE-47AC-8017-A106338B8F79}"/>
    <pc:docChg chg="undo redo custSel addSld delSld modSld sldOrd">
      <pc:chgData name="Mira Lukkien" userId="c8076068-be52-486a-9d67-173548d011f9" providerId="ADAL" clId="{8B67A10A-51DE-47AC-8017-A106338B8F79}" dt="2022-06-15T20:05:32.873" v="27" actId="47"/>
      <pc:docMkLst>
        <pc:docMk/>
      </pc:docMkLst>
      <pc:sldChg chg="modSp mod">
        <pc:chgData name="Mira Lukkien" userId="c8076068-be52-486a-9d67-173548d011f9" providerId="ADAL" clId="{8B67A10A-51DE-47AC-8017-A106338B8F79}" dt="2022-06-15T20:03:37.734" v="8" actId="14100"/>
        <pc:sldMkLst>
          <pc:docMk/>
          <pc:sldMk cId="1229394276" sldId="258"/>
        </pc:sldMkLst>
        <pc:spChg chg="mod">
          <ac:chgData name="Mira Lukkien" userId="c8076068-be52-486a-9d67-173548d011f9" providerId="ADAL" clId="{8B67A10A-51DE-47AC-8017-A106338B8F79}" dt="2022-06-15T20:03:37.734" v="8" actId="14100"/>
          <ac:spMkLst>
            <pc:docMk/>
            <pc:sldMk cId="1229394276" sldId="258"/>
            <ac:spMk id="3" creationId="{864E2FD2-DBE9-A745-31B7-D0DB779B7D9C}"/>
          </ac:spMkLst>
        </pc:spChg>
      </pc:sldChg>
      <pc:sldChg chg="modSp mod">
        <pc:chgData name="Mira Lukkien" userId="c8076068-be52-486a-9d67-173548d011f9" providerId="ADAL" clId="{8B67A10A-51DE-47AC-8017-A106338B8F79}" dt="2022-06-15T20:04:03.839" v="12" actId="1076"/>
        <pc:sldMkLst>
          <pc:docMk/>
          <pc:sldMk cId="1742928548" sldId="272"/>
        </pc:sldMkLst>
        <pc:spChg chg="mod">
          <ac:chgData name="Mira Lukkien" userId="c8076068-be52-486a-9d67-173548d011f9" providerId="ADAL" clId="{8B67A10A-51DE-47AC-8017-A106338B8F79}" dt="2022-06-15T20:04:00.929" v="11" actId="20577"/>
          <ac:spMkLst>
            <pc:docMk/>
            <pc:sldMk cId="1742928548" sldId="272"/>
            <ac:spMk id="14" creationId="{E46EDCBE-1684-5D24-810B-0E1DFFDBC661}"/>
          </ac:spMkLst>
        </pc:spChg>
        <pc:picChg chg="mod">
          <ac:chgData name="Mira Lukkien" userId="c8076068-be52-486a-9d67-173548d011f9" providerId="ADAL" clId="{8B67A10A-51DE-47AC-8017-A106338B8F79}" dt="2022-06-15T20:04:03.839" v="12" actId="1076"/>
          <ac:picMkLst>
            <pc:docMk/>
            <pc:sldMk cId="1742928548" sldId="272"/>
            <ac:picMk id="9" creationId="{6EA3F09E-8DFF-B3EC-2495-C48857DE388B}"/>
          </ac:picMkLst>
        </pc:picChg>
      </pc:sldChg>
      <pc:sldChg chg="new del">
        <pc:chgData name="Mira Lukkien" userId="c8076068-be52-486a-9d67-173548d011f9" providerId="ADAL" clId="{8B67A10A-51DE-47AC-8017-A106338B8F79}" dt="2022-06-15T20:02:11.331" v="2" actId="47"/>
        <pc:sldMkLst>
          <pc:docMk/>
          <pc:sldMk cId="782703736" sldId="273"/>
        </pc:sldMkLst>
      </pc:sldChg>
      <pc:sldChg chg="modSp add del mod">
        <pc:chgData name="Mira Lukkien" userId="c8076068-be52-486a-9d67-173548d011f9" providerId="ADAL" clId="{8B67A10A-51DE-47AC-8017-A106338B8F79}" dt="2022-06-15T20:05:32.873" v="27" actId="47"/>
        <pc:sldMkLst>
          <pc:docMk/>
          <pc:sldMk cId="1783793457" sldId="277"/>
        </pc:sldMkLst>
        <pc:spChg chg="mod">
          <ac:chgData name="Mira Lukkien" userId="c8076068-be52-486a-9d67-173548d011f9" providerId="ADAL" clId="{8B67A10A-51DE-47AC-8017-A106338B8F79}" dt="2022-06-15T20:02:51.477" v="4" actId="27636"/>
          <ac:spMkLst>
            <pc:docMk/>
            <pc:sldMk cId="1783793457" sldId="277"/>
            <ac:spMk id="3" creationId="{00000000-0000-0000-0000-000000000000}"/>
          </ac:spMkLst>
        </pc:spChg>
      </pc:sldChg>
      <pc:sldChg chg="new del">
        <pc:chgData name="Mira Lukkien" userId="c8076068-be52-486a-9d67-173548d011f9" providerId="ADAL" clId="{8B67A10A-51DE-47AC-8017-A106338B8F79}" dt="2022-06-15T20:04:27.425" v="15" actId="47"/>
        <pc:sldMkLst>
          <pc:docMk/>
          <pc:sldMk cId="1293866587" sldId="278"/>
        </pc:sldMkLst>
      </pc:sldChg>
      <pc:sldChg chg="modSp add mod ord">
        <pc:chgData name="Mira Lukkien" userId="c8076068-be52-486a-9d67-173548d011f9" providerId="ADAL" clId="{8B67A10A-51DE-47AC-8017-A106338B8F79}" dt="2022-06-15T20:05:10.512" v="26" actId="20577"/>
        <pc:sldMkLst>
          <pc:docMk/>
          <pc:sldMk cId="2381048364" sldId="279"/>
        </pc:sldMkLst>
        <pc:spChg chg="mod">
          <ac:chgData name="Mira Lukkien" userId="c8076068-be52-486a-9d67-173548d011f9" providerId="ADAL" clId="{8B67A10A-51DE-47AC-8017-A106338B8F79}" dt="2022-06-15T20:05:10.512" v="26" actId="20577"/>
          <ac:spMkLst>
            <pc:docMk/>
            <pc:sldMk cId="2381048364" sldId="279"/>
            <ac:spMk id="14" creationId="{E46EDCBE-1684-5D24-810B-0E1DFFDBC661}"/>
          </ac:spMkLst>
        </pc:spChg>
      </pc:sldChg>
    </pc:docChg>
  </pc:docChgLst>
  <pc:docChgLst>
    <pc:chgData name="Mira Lukkien" userId="c8076068-be52-486a-9d67-173548d011f9" providerId="ADAL" clId="{063D7B72-5E54-4142-A760-8538A2CB1033}"/>
    <pc:docChg chg="undo custSel addSld delSld modSld sldOrd">
      <pc:chgData name="Mira Lukkien" userId="c8076068-be52-486a-9d67-173548d011f9" providerId="ADAL" clId="{063D7B72-5E54-4142-A760-8538A2CB1033}" dt="2022-06-08T10:34:19.280" v="431" actId="113"/>
      <pc:docMkLst>
        <pc:docMk/>
      </pc:docMkLst>
      <pc:sldChg chg="modSp mod">
        <pc:chgData name="Mira Lukkien" userId="c8076068-be52-486a-9d67-173548d011f9" providerId="ADAL" clId="{063D7B72-5E54-4142-A760-8538A2CB1033}" dt="2022-06-08T10:07:52.924" v="25" actId="14100"/>
        <pc:sldMkLst>
          <pc:docMk/>
          <pc:sldMk cId="3351439039" sldId="256"/>
        </pc:sldMkLst>
        <pc:spChg chg="mod">
          <ac:chgData name="Mira Lukkien" userId="c8076068-be52-486a-9d67-173548d011f9" providerId="ADAL" clId="{063D7B72-5E54-4142-A760-8538A2CB1033}" dt="2022-06-08T10:07:52.924" v="25" actId="14100"/>
          <ac:spMkLst>
            <pc:docMk/>
            <pc:sldMk cId="3351439039" sldId="256"/>
            <ac:spMk id="3" creationId="{00000000-0000-0000-0000-000000000000}"/>
          </ac:spMkLst>
        </pc:spChg>
      </pc:sldChg>
      <pc:sldChg chg="addSp delSp modSp mod ord">
        <pc:chgData name="Mira Lukkien" userId="c8076068-be52-486a-9d67-173548d011f9" providerId="ADAL" clId="{063D7B72-5E54-4142-A760-8538A2CB1033}" dt="2022-06-08T10:33:43.138" v="429" actId="1076"/>
        <pc:sldMkLst>
          <pc:docMk/>
          <pc:sldMk cId="1229394276" sldId="258"/>
        </pc:sldMkLst>
        <pc:spChg chg="del mod">
          <ac:chgData name="Mira Lukkien" userId="c8076068-be52-486a-9d67-173548d011f9" providerId="ADAL" clId="{063D7B72-5E54-4142-A760-8538A2CB1033}" dt="2022-06-08T10:32:10.739" v="405" actId="478"/>
          <ac:spMkLst>
            <pc:docMk/>
            <pc:sldMk cId="1229394276" sldId="258"/>
            <ac:spMk id="16" creationId="{250E756A-297A-2801-F0ED-C53FCB7F2F06}"/>
          </ac:spMkLst>
        </pc:spChg>
        <pc:spChg chg="add del">
          <ac:chgData name="Mira Lukkien" userId="c8076068-be52-486a-9d67-173548d011f9" providerId="ADAL" clId="{063D7B72-5E54-4142-A760-8538A2CB1033}" dt="2022-06-08T10:31:31.728" v="397" actId="22"/>
          <ac:spMkLst>
            <pc:docMk/>
            <pc:sldMk cId="1229394276" sldId="258"/>
            <ac:spMk id="18" creationId="{8AB5762D-6B65-7CF8-44E9-5D17D69E8A93}"/>
          </ac:spMkLst>
        </pc:spChg>
        <pc:spChg chg="add del">
          <ac:chgData name="Mira Lukkien" userId="c8076068-be52-486a-9d67-173548d011f9" providerId="ADAL" clId="{063D7B72-5E54-4142-A760-8538A2CB1033}" dt="2022-06-08T10:31:30.150" v="394" actId="22"/>
          <ac:spMkLst>
            <pc:docMk/>
            <pc:sldMk cId="1229394276" sldId="258"/>
            <ac:spMk id="19" creationId="{560E1859-C7A7-5D7A-73E2-913DD9137541}"/>
          </ac:spMkLst>
        </pc:spChg>
        <pc:spChg chg="add del">
          <ac:chgData name="Mira Lukkien" userId="c8076068-be52-486a-9d67-173548d011f9" providerId="ADAL" clId="{063D7B72-5E54-4142-A760-8538A2CB1033}" dt="2022-06-08T10:31:31.510" v="396" actId="22"/>
          <ac:spMkLst>
            <pc:docMk/>
            <pc:sldMk cId="1229394276" sldId="258"/>
            <ac:spMk id="20" creationId="{FD058D62-8ABD-2190-E3EF-DB204A2676FF}"/>
          </ac:spMkLst>
        </pc:spChg>
        <pc:spChg chg="add del mod">
          <ac:chgData name="Mira Lukkien" userId="c8076068-be52-486a-9d67-173548d011f9" providerId="ADAL" clId="{063D7B72-5E54-4142-A760-8538A2CB1033}" dt="2022-06-08T10:32:15.973" v="408" actId="478"/>
          <ac:spMkLst>
            <pc:docMk/>
            <pc:sldMk cId="1229394276" sldId="258"/>
            <ac:spMk id="21" creationId="{D434C1FF-EBED-0404-2B6F-F2ED057A3B69}"/>
          </ac:spMkLst>
        </pc:spChg>
        <pc:spChg chg="add del mod">
          <ac:chgData name="Mira Lukkien" userId="c8076068-be52-486a-9d67-173548d011f9" providerId="ADAL" clId="{063D7B72-5E54-4142-A760-8538A2CB1033}" dt="2022-06-08T10:32:23.997" v="410"/>
          <ac:spMkLst>
            <pc:docMk/>
            <pc:sldMk cId="1229394276" sldId="258"/>
            <ac:spMk id="22" creationId="{13798E03-E7CD-EA8D-6747-0F13145E7DEC}"/>
          </ac:spMkLst>
        </pc:spChg>
        <pc:spChg chg="add del mod">
          <ac:chgData name="Mira Lukkien" userId="c8076068-be52-486a-9d67-173548d011f9" providerId="ADAL" clId="{063D7B72-5E54-4142-A760-8538A2CB1033}" dt="2022-06-08T10:32:23.997" v="410"/>
          <ac:spMkLst>
            <pc:docMk/>
            <pc:sldMk cId="1229394276" sldId="258"/>
            <ac:spMk id="23" creationId="{23F9A0CF-9E7E-D31C-815A-B6458CC186AF}"/>
          </ac:spMkLst>
        </pc:spChg>
        <pc:spChg chg="add mod">
          <ac:chgData name="Mira Lukkien" userId="c8076068-be52-486a-9d67-173548d011f9" providerId="ADAL" clId="{063D7B72-5E54-4142-A760-8538A2CB1033}" dt="2022-06-08T10:32:33.212" v="412" actId="1076"/>
          <ac:spMkLst>
            <pc:docMk/>
            <pc:sldMk cId="1229394276" sldId="258"/>
            <ac:spMk id="24" creationId="{55650367-989B-F57D-7A89-B1B4D14E307F}"/>
          </ac:spMkLst>
        </pc:spChg>
        <pc:spChg chg="add mod">
          <ac:chgData name="Mira Lukkien" userId="c8076068-be52-486a-9d67-173548d011f9" providerId="ADAL" clId="{063D7B72-5E54-4142-A760-8538A2CB1033}" dt="2022-06-08T10:33:43.138" v="429" actId="1076"/>
          <ac:spMkLst>
            <pc:docMk/>
            <pc:sldMk cId="1229394276" sldId="258"/>
            <ac:spMk id="25" creationId="{54489BD5-AEBC-0ECA-32C4-4AD14F29CE7F}"/>
          </ac:spMkLst>
        </pc:spChg>
        <pc:picChg chg="del">
          <ac:chgData name="Mira Lukkien" userId="c8076068-be52-486a-9d67-173548d011f9" providerId="ADAL" clId="{063D7B72-5E54-4142-A760-8538A2CB1033}" dt="2022-06-08T10:31:15.320" v="391" actId="478"/>
          <ac:picMkLst>
            <pc:docMk/>
            <pc:sldMk cId="1229394276" sldId="258"/>
            <ac:picMk id="6" creationId="{E4E83DE1-3CC1-1629-D82A-BED52B9D5FB4}"/>
          </ac:picMkLst>
        </pc:picChg>
        <pc:picChg chg="mod">
          <ac:chgData name="Mira Lukkien" userId="c8076068-be52-486a-9d67-173548d011f9" providerId="ADAL" clId="{063D7B72-5E54-4142-A760-8538A2CB1033}" dt="2022-06-08T10:33:01.845" v="422" actId="1076"/>
          <ac:picMkLst>
            <pc:docMk/>
            <pc:sldMk cId="1229394276" sldId="258"/>
            <ac:picMk id="8" creationId="{F95E2084-5787-0620-B552-50DB7A0D9968}"/>
          </ac:picMkLst>
        </pc:picChg>
        <pc:picChg chg="mod">
          <ac:chgData name="Mira Lukkien" userId="c8076068-be52-486a-9d67-173548d011f9" providerId="ADAL" clId="{063D7B72-5E54-4142-A760-8538A2CB1033}" dt="2022-06-08T10:32:57.198" v="421" actId="1076"/>
          <ac:picMkLst>
            <pc:docMk/>
            <pc:sldMk cId="1229394276" sldId="258"/>
            <ac:picMk id="11" creationId="{E2C3CB17-5C1D-660A-4769-1DA737E97A89}"/>
          </ac:picMkLst>
        </pc:picChg>
        <pc:picChg chg="mod">
          <ac:chgData name="Mira Lukkien" userId="c8076068-be52-486a-9d67-173548d011f9" providerId="ADAL" clId="{063D7B72-5E54-4142-A760-8538A2CB1033}" dt="2022-06-08T10:32:51.844" v="418" actId="1076"/>
          <ac:picMkLst>
            <pc:docMk/>
            <pc:sldMk cId="1229394276" sldId="258"/>
            <ac:picMk id="12" creationId="{75A81B43-4DF7-3E49-7F44-6B14CCFFFD43}"/>
          </ac:picMkLst>
        </pc:picChg>
        <pc:picChg chg="mod">
          <ac:chgData name="Mira Lukkien" userId="c8076068-be52-486a-9d67-173548d011f9" providerId="ADAL" clId="{063D7B72-5E54-4142-A760-8538A2CB1033}" dt="2022-06-08T10:33:08.332" v="425" actId="1076"/>
          <ac:picMkLst>
            <pc:docMk/>
            <pc:sldMk cId="1229394276" sldId="258"/>
            <ac:picMk id="14" creationId="{D072A8E1-353F-BBB9-B727-204F349A0B1A}"/>
          </ac:picMkLst>
        </pc:picChg>
        <pc:picChg chg="mod">
          <ac:chgData name="Mira Lukkien" userId="c8076068-be52-486a-9d67-173548d011f9" providerId="ADAL" clId="{063D7B72-5E54-4142-A760-8538A2CB1033}" dt="2022-06-08T10:32:52.257" v="419" actId="1076"/>
          <ac:picMkLst>
            <pc:docMk/>
            <pc:sldMk cId="1229394276" sldId="258"/>
            <ac:picMk id="17" creationId="{05A79601-65FE-38CB-427B-FFF9CFDC312A}"/>
          </ac:picMkLst>
        </pc:picChg>
      </pc:sldChg>
      <pc:sldChg chg="del">
        <pc:chgData name="Mira Lukkien" userId="c8076068-be52-486a-9d67-173548d011f9" providerId="ADAL" clId="{063D7B72-5E54-4142-A760-8538A2CB1033}" dt="2022-06-08T10:31:01.014" v="390" actId="47"/>
        <pc:sldMkLst>
          <pc:docMk/>
          <pc:sldMk cId="2308240680" sldId="259"/>
        </pc:sldMkLst>
      </pc:sldChg>
      <pc:sldChg chg="delSp modSp mod">
        <pc:chgData name="Mira Lukkien" userId="c8076068-be52-486a-9d67-173548d011f9" providerId="ADAL" clId="{063D7B72-5E54-4142-A760-8538A2CB1033}" dt="2022-06-08T10:13:38.512" v="166" actId="20577"/>
        <pc:sldMkLst>
          <pc:docMk/>
          <pc:sldMk cId="1493158693" sldId="260"/>
        </pc:sldMkLst>
        <pc:spChg chg="mod">
          <ac:chgData name="Mira Lukkien" userId="c8076068-be52-486a-9d67-173548d011f9" providerId="ADAL" clId="{063D7B72-5E54-4142-A760-8538A2CB1033}" dt="2022-06-08T10:13:38.512" v="166" actId="20577"/>
          <ac:spMkLst>
            <pc:docMk/>
            <pc:sldMk cId="1493158693" sldId="260"/>
            <ac:spMk id="2" creationId="{0A302FA7-1A56-7E3D-4083-F6B5A7B63328}"/>
          </ac:spMkLst>
        </pc:spChg>
        <pc:spChg chg="del mod">
          <ac:chgData name="Mira Lukkien" userId="c8076068-be52-486a-9d67-173548d011f9" providerId="ADAL" clId="{063D7B72-5E54-4142-A760-8538A2CB1033}" dt="2022-06-08T10:11:47.389" v="111" actId="478"/>
          <ac:spMkLst>
            <pc:docMk/>
            <pc:sldMk cId="1493158693" sldId="260"/>
            <ac:spMk id="3" creationId="{25EEBC53-7509-979D-043B-477F1FE2A30D}"/>
          </ac:spMkLst>
        </pc:spChg>
        <pc:spChg chg="mod">
          <ac:chgData name="Mira Lukkien" userId="c8076068-be52-486a-9d67-173548d011f9" providerId="ADAL" clId="{063D7B72-5E54-4142-A760-8538A2CB1033}" dt="2022-06-08T10:12:47.224" v="118" actId="1076"/>
          <ac:spMkLst>
            <pc:docMk/>
            <pc:sldMk cId="1493158693" sldId="260"/>
            <ac:spMk id="20" creationId="{86093A81-7041-1EBA-8D40-868EA5057402}"/>
          </ac:spMkLst>
        </pc:spChg>
      </pc:sldChg>
      <pc:sldChg chg="del ord">
        <pc:chgData name="Mira Lukkien" userId="c8076068-be52-486a-9d67-173548d011f9" providerId="ADAL" clId="{063D7B72-5E54-4142-A760-8538A2CB1033}" dt="2022-06-08T10:23:38.295" v="330" actId="47"/>
        <pc:sldMkLst>
          <pc:docMk/>
          <pc:sldMk cId="3548472897" sldId="261"/>
        </pc:sldMkLst>
      </pc:sldChg>
      <pc:sldChg chg="del">
        <pc:chgData name="Mira Lukkien" userId="c8076068-be52-486a-9d67-173548d011f9" providerId="ADAL" clId="{063D7B72-5E54-4142-A760-8538A2CB1033}" dt="2022-06-08T10:23:41.422" v="332" actId="47"/>
        <pc:sldMkLst>
          <pc:docMk/>
          <pc:sldMk cId="1974845341" sldId="262"/>
        </pc:sldMkLst>
      </pc:sldChg>
      <pc:sldChg chg="del">
        <pc:chgData name="Mira Lukkien" userId="c8076068-be52-486a-9d67-173548d011f9" providerId="ADAL" clId="{063D7B72-5E54-4142-A760-8538A2CB1033}" dt="2022-06-08T10:23:42.713" v="333" actId="47"/>
        <pc:sldMkLst>
          <pc:docMk/>
          <pc:sldMk cId="2765735226" sldId="263"/>
        </pc:sldMkLst>
      </pc:sldChg>
      <pc:sldChg chg="del">
        <pc:chgData name="Mira Lukkien" userId="c8076068-be52-486a-9d67-173548d011f9" providerId="ADAL" clId="{063D7B72-5E54-4142-A760-8538A2CB1033}" dt="2022-06-08T10:23:44.815" v="335" actId="47"/>
        <pc:sldMkLst>
          <pc:docMk/>
          <pc:sldMk cId="86585039" sldId="264"/>
        </pc:sldMkLst>
      </pc:sldChg>
      <pc:sldChg chg="modSp mod">
        <pc:chgData name="Mira Lukkien" userId="c8076068-be52-486a-9d67-173548d011f9" providerId="ADAL" clId="{063D7B72-5E54-4142-A760-8538A2CB1033}" dt="2022-06-08T10:12:35.989" v="117" actId="255"/>
        <pc:sldMkLst>
          <pc:docMk/>
          <pc:sldMk cId="766000345" sldId="265"/>
        </pc:sldMkLst>
        <pc:spChg chg="mod">
          <ac:chgData name="Mira Lukkien" userId="c8076068-be52-486a-9d67-173548d011f9" providerId="ADAL" clId="{063D7B72-5E54-4142-A760-8538A2CB1033}" dt="2022-06-08T10:10:54.605" v="85" actId="20577"/>
          <ac:spMkLst>
            <pc:docMk/>
            <pc:sldMk cId="766000345" sldId="265"/>
            <ac:spMk id="2" creationId="{B6C20BC2-2147-CAB9-D713-F7B357909CB2}"/>
          </ac:spMkLst>
        </pc:spChg>
        <pc:spChg chg="mod">
          <ac:chgData name="Mira Lukkien" userId="c8076068-be52-486a-9d67-173548d011f9" providerId="ADAL" clId="{063D7B72-5E54-4142-A760-8538A2CB1033}" dt="2022-06-08T10:12:35.989" v="117" actId="255"/>
          <ac:spMkLst>
            <pc:docMk/>
            <pc:sldMk cId="766000345" sldId="265"/>
            <ac:spMk id="3" creationId="{465BE302-651A-81C9-DA64-4F344148308C}"/>
          </ac:spMkLst>
        </pc:spChg>
      </pc:sldChg>
      <pc:sldChg chg="modSp del mod">
        <pc:chgData name="Mira Lukkien" userId="c8076068-be52-486a-9d67-173548d011f9" providerId="ADAL" clId="{063D7B72-5E54-4142-A760-8538A2CB1033}" dt="2022-06-08T10:22:19.507" v="300" actId="47"/>
        <pc:sldMkLst>
          <pc:docMk/>
          <pc:sldMk cId="526318704" sldId="266"/>
        </pc:sldMkLst>
        <pc:spChg chg="mod">
          <ac:chgData name="Mira Lukkien" userId="c8076068-be52-486a-9d67-173548d011f9" providerId="ADAL" clId="{063D7B72-5E54-4142-A760-8538A2CB1033}" dt="2022-06-08T10:15:01.626" v="180"/>
          <ac:spMkLst>
            <pc:docMk/>
            <pc:sldMk cId="526318704" sldId="266"/>
            <ac:spMk id="2" creationId="{1354FB77-D1AC-DD4D-47E1-BEC4353C832A}"/>
          </ac:spMkLst>
        </pc:spChg>
      </pc:sldChg>
      <pc:sldChg chg="delSp modSp mod ord">
        <pc:chgData name="Mira Lukkien" userId="c8076068-be52-486a-9d67-173548d011f9" providerId="ADAL" clId="{063D7B72-5E54-4142-A760-8538A2CB1033}" dt="2022-06-08T10:30:34.689" v="356" actId="14100"/>
        <pc:sldMkLst>
          <pc:docMk/>
          <pc:sldMk cId="1936055434" sldId="267"/>
        </pc:sldMkLst>
        <pc:spChg chg="del mod">
          <ac:chgData name="Mira Lukkien" userId="c8076068-be52-486a-9d67-173548d011f9" providerId="ADAL" clId="{063D7B72-5E54-4142-A760-8538A2CB1033}" dt="2022-06-08T10:23:18.559" v="328" actId="478"/>
          <ac:spMkLst>
            <pc:docMk/>
            <pc:sldMk cId="1936055434" sldId="267"/>
            <ac:spMk id="3" creationId="{4377C2B0-F3B5-B285-BA53-E01B3291F165}"/>
          </ac:spMkLst>
        </pc:spChg>
        <pc:spChg chg="mod">
          <ac:chgData name="Mira Lukkien" userId="c8076068-be52-486a-9d67-173548d011f9" providerId="ADAL" clId="{063D7B72-5E54-4142-A760-8538A2CB1033}" dt="2022-06-08T10:30:34.689" v="356" actId="14100"/>
          <ac:spMkLst>
            <pc:docMk/>
            <pc:sldMk cId="1936055434" sldId="267"/>
            <ac:spMk id="12" creationId="{A3C816F1-65EE-F5F0-4943-8F6029A9A366}"/>
          </ac:spMkLst>
        </pc:spChg>
        <pc:picChg chg="mod">
          <ac:chgData name="Mira Lukkien" userId="c8076068-be52-486a-9d67-173548d011f9" providerId="ADAL" clId="{063D7B72-5E54-4142-A760-8538A2CB1033}" dt="2022-06-08T10:23:19.005" v="329" actId="1076"/>
          <ac:picMkLst>
            <pc:docMk/>
            <pc:sldMk cId="1936055434" sldId="267"/>
            <ac:picMk id="5" creationId="{CEBF74B4-929C-B0A4-CF19-3A20C5425576}"/>
          </ac:picMkLst>
        </pc:picChg>
      </pc:sldChg>
      <pc:sldChg chg="del">
        <pc:chgData name="Mira Lukkien" userId="c8076068-be52-486a-9d67-173548d011f9" providerId="ADAL" clId="{063D7B72-5E54-4142-A760-8538A2CB1033}" dt="2022-06-08T10:23:39.618" v="331" actId="47"/>
        <pc:sldMkLst>
          <pc:docMk/>
          <pc:sldMk cId="2604286948" sldId="269"/>
        </pc:sldMkLst>
      </pc:sldChg>
      <pc:sldChg chg="del">
        <pc:chgData name="Mira Lukkien" userId="c8076068-be52-486a-9d67-173548d011f9" providerId="ADAL" clId="{063D7B72-5E54-4142-A760-8538A2CB1033}" dt="2022-06-08T10:23:43.806" v="334" actId="47"/>
        <pc:sldMkLst>
          <pc:docMk/>
          <pc:sldMk cId="3117130231" sldId="270"/>
        </pc:sldMkLst>
      </pc:sldChg>
      <pc:sldChg chg="modSp add del mod ord">
        <pc:chgData name="Mira Lukkien" userId="c8076068-be52-486a-9d67-173548d011f9" providerId="ADAL" clId="{063D7B72-5E54-4142-A760-8538A2CB1033}" dt="2022-06-08T10:34:00.401" v="430" actId="47"/>
        <pc:sldMkLst>
          <pc:docMk/>
          <pc:sldMk cId="1758240699" sldId="271"/>
        </pc:sldMkLst>
        <pc:spChg chg="mod">
          <ac:chgData name="Mira Lukkien" userId="c8076068-be52-486a-9d67-173548d011f9" providerId="ADAL" clId="{063D7B72-5E54-4142-A760-8538A2CB1033}" dt="2022-06-08T10:15:24.337" v="196" actId="20577"/>
          <ac:spMkLst>
            <pc:docMk/>
            <pc:sldMk cId="1758240699" sldId="271"/>
            <ac:spMk id="2" creationId="{1354FB77-D1AC-DD4D-47E1-BEC4353C832A}"/>
          </ac:spMkLst>
        </pc:spChg>
        <pc:spChg chg="mod">
          <ac:chgData name="Mira Lukkien" userId="c8076068-be52-486a-9d67-173548d011f9" providerId="ADAL" clId="{063D7B72-5E54-4142-A760-8538A2CB1033}" dt="2022-06-08T10:16:55.395" v="273" actId="20577"/>
          <ac:spMkLst>
            <pc:docMk/>
            <pc:sldMk cId="1758240699" sldId="271"/>
            <ac:spMk id="3" creationId="{6ADCC8E7-2616-EA24-25CC-3FD8D30338E8}"/>
          </ac:spMkLst>
        </pc:spChg>
      </pc:sldChg>
      <pc:sldChg chg="modSp add mod">
        <pc:chgData name="Mira Lukkien" userId="c8076068-be52-486a-9d67-173548d011f9" providerId="ADAL" clId="{063D7B72-5E54-4142-A760-8538A2CB1033}" dt="2022-06-08T10:34:19.280" v="431" actId="113"/>
        <pc:sldMkLst>
          <pc:docMk/>
          <pc:sldMk cId="1742928548" sldId="272"/>
        </pc:sldMkLst>
        <pc:spChg chg="mod">
          <ac:chgData name="Mira Lukkien" userId="c8076068-be52-486a-9d67-173548d011f9" providerId="ADAL" clId="{063D7B72-5E54-4142-A760-8538A2CB1033}" dt="2022-06-08T10:34:19.280" v="431" actId="113"/>
          <ac:spMkLst>
            <pc:docMk/>
            <pc:sldMk cId="1742928548" sldId="272"/>
            <ac:spMk id="3" creationId="{6ADCC8E7-2616-EA24-25CC-3FD8D30338E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urschakel.nl/schooltijd/coh-haagse-ladekast/coh-projecten/korte-opdracht-kinderboekenweek-2022-3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hyperlink" Target="https://www.sla.dk/cases/hans-tavsens-park-and-korsgade/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oceanixcit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hyperlink" Target="https://www.voordewereldvanmorgen.nl/artikelen/de-7-mooiste-verticale-bosse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kerala.com/news/photos/mideast-nablus-miniature-replica-384657.html" TargetMode="External"/><Relationship Id="rId3" Type="http://schemas.openxmlformats.org/officeDocument/2006/relationships/hyperlink" Target="http://www.cohlinks.nl/kijkopdewijk2100p33" TargetMode="External"/><Relationship Id="rId7" Type="http://schemas.openxmlformats.org/officeDocument/2006/relationships/hyperlink" Target="http://www.cohlinks.nl/kijkopdewijk2100p30" TargetMode="External"/><Relationship Id="rId12" Type="http://schemas.openxmlformats.org/officeDocument/2006/relationships/image" Target="../media/image6.emf"/><Relationship Id="rId2" Type="http://schemas.openxmlformats.org/officeDocument/2006/relationships/hyperlink" Target="http://www.cohlinks.nl/kijkopdewijk2100p3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ate.org.uk/art/art-terms/m/maquette" TargetMode="External"/><Relationship Id="rId11" Type="http://schemas.openxmlformats.org/officeDocument/2006/relationships/image" Target="../media/image5.emf"/><Relationship Id="rId5" Type="http://schemas.openxmlformats.org/officeDocument/2006/relationships/hyperlink" Target="https://www.tate.org.uk/art/artworks/dalwood-maquette-for-arbor-t03474" TargetMode="External"/><Relationship Id="rId10" Type="http://schemas.openxmlformats.org/officeDocument/2006/relationships/image" Target="../media/image4.emf"/><Relationship Id="rId4" Type="http://schemas.openxmlformats.org/officeDocument/2006/relationships/hyperlink" Target="http://www.cohlinks.nl/kijkopdewijk2100p34" TargetMode="External"/><Relationship Id="rId9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4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6770" y="1368804"/>
            <a:ext cx="7174522" cy="306252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 5-6</a:t>
            </a:r>
          </a:p>
          <a:p>
            <a:pPr algn="l"/>
            <a:r>
              <a:rPr lang="de-DE" sz="30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KORTE OPDRACHT: </a:t>
            </a:r>
            <a:r>
              <a:rPr lang="de-DE" sz="35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Beeldende kunst</a:t>
            </a:r>
            <a:endParaRPr lang="de-DE" sz="35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Kinderboekenweek</a:t>
            </a:r>
            <a:endParaRPr lang="de-D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l-NL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9D08D1-BE98-7DF2-D8EA-233FE038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0" y="4943096"/>
            <a:ext cx="4889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20BC2-2147-CAB9-D713-F7B3579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267" y="755973"/>
            <a:ext cx="9973733" cy="1325563"/>
          </a:xfrm>
        </p:spPr>
        <p:txBody>
          <a:bodyPr>
            <a:normAutofit/>
          </a:bodyPr>
          <a:lstStyle/>
          <a:p>
            <a:r>
              <a:rPr lang="de-DE" sz="48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Gi-ga-groene</a:t>
            </a:r>
            <a:r>
              <a:rPr lang="de-DE" sz="48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plek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ontwerpen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5BE302-651A-81C9-DA64-4F344148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717" y="2171515"/>
            <a:ext cx="6939517" cy="4351338"/>
          </a:xfrm>
        </p:spPr>
        <p:txBody>
          <a:bodyPr>
            <a:normAutofit/>
          </a:bodyPr>
          <a:lstStyle/>
          <a:p>
            <a:r>
              <a:rPr lang="nl-NL" sz="27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Oceanix</a:t>
            </a:r>
            <a: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  <a:t>, drijvende steden (bijvoorbeeld afbeelding moestuin, overdekte tuin of markt)</a:t>
            </a:r>
          </a:p>
          <a:p>
            <a:r>
              <a:rPr lang="nl-NL" sz="27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Hanstavsenpark</a:t>
            </a:r>
            <a: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  <a:t> in Denemarken</a:t>
            </a:r>
          </a:p>
          <a:p>
            <a:r>
              <a:rPr lang="nl-NL" sz="27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Verticale bossen</a:t>
            </a:r>
            <a:endParaRPr lang="nl-NL" sz="27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b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  <a:t>Wat zie je hier? Krijg je hier goede ideeën van?  </a:t>
            </a:r>
            <a:b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  <a:t>Wat als je een (school)plein zou mogen ontwerpen? Schrijf de ideeën op.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D1388D-7FA5-F47A-5FC5-8DDD8B28B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AEECFB-9C00-DCD6-68AF-4535CB59B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EDC1B86-9D8B-D30F-8C2B-D531B2E90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C5FCEB-7720-BC33-AA8C-85EB2B6A8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0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302FA7-1A56-7E3D-4083-F6B5A7B63328}"/>
              </a:ext>
            </a:extLst>
          </p:cNvPr>
          <p:cNvSpPr txBox="1"/>
          <p:nvPr/>
        </p:nvSpPr>
        <p:spPr>
          <a:xfrm>
            <a:off x="2788443" y="2211585"/>
            <a:ext cx="7421119" cy="300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Maquette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uit de tentoonstelling</a:t>
            </a:r>
            <a:r>
              <a:rPr lang="nl-NL" sz="2700" b="0" i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nl-NL" sz="27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dreams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Bodys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Isek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Kingel</a:t>
            </a:r>
            <a:endParaRPr lang="nl-NL" sz="27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Windmolenpark</a:t>
            </a:r>
            <a:endParaRPr lang="nl-NL" sz="27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Hubert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Dalwood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nl-NL" sz="27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Maquette for ‘Arbor’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b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Maquette | Tate</a:t>
            </a:r>
            <a:endParaRPr lang="nl-NL" sz="27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Olafur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Eliasson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nl-NL" sz="27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collectivity project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Noura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7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Jardaneh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nl-NL" sz="27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Het oude Nablus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C531125-0BB9-F446-17A0-8F63AF0CB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BF9FB3-A8B5-E502-2E3A-C47DE2C51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879FD2B-F412-AD1E-882C-D91EB0B7D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142DCF-021A-3963-45FF-FD6989E84F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86093A81-7041-1EBA-8D40-868EA5057402}"/>
              </a:ext>
            </a:extLst>
          </p:cNvPr>
          <p:cNvSpPr txBox="1">
            <a:spLocks/>
          </p:cNvSpPr>
          <p:nvPr/>
        </p:nvSpPr>
        <p:spPr>
          <a:xfrm>
            <a:off x="2788443" y="525741"/>
            <a:ext cx="886578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de-DE" sz="5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Maquettes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49315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95E2084-5787-0620-B552-50DB7A0D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357" y="2070112"/>
            <a:ext cx="1358900" cy="2501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3C2A2E-C87B-1399-F078-8DF4274A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BEDCB9-BF7B-5338-694B-4E28F6064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C3CB17-5C1D-660A-4769-1DA737E9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60" y="4759478"/>
            <a:ext cx="17494012" cy="28009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72A8E1-353F-BBB9-B727-204F349A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94" y="3611944"/>
            <a:ext cx="1905000" cy="1219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38AAB8F-4597-97EC-59B8-F7AF9D2FB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531" y="4859506"/>
            <a:ext cx="2166090" cy="13004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A81B43-4DF7-3E49-7F44-6B14CCFFF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694" y="4876653"/>
            <a:ext cx="15998457" cy="19936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2A8734-4F3B-8E87-B3AF-A34E0A3D2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5A79601-65FE-38CB-427B-FFF9CFDC3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55650367-989B-F57D-7A89-B1B4D14E307F}"/>
              </a:ext>
            </a:extLst>
          </p:cNvPr>
          <p:cNvSpPr txBox="1">
            <a:spLocks/>
          </p:cNvSpPr>
          <p:nvPr/>
        </p:nvSpPr>
        <p:spPr>
          <a:xfrm>
            <a:off x="2931433" y="970345"/>
            <a:ext cx="9333614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Futuristisch duurzaam </a:t>
            </a:r>
            <a:b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-ga-groen </a:t>
            </a:r>
            <a:r>
              <a:rPr lang="de-DE" sz="4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</a:t>
            </a:r>
            <a:endParaRPr lang="nl-NL" sz="4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64E2FD2-DBE9-A745-31B7-D0DB779B7D9C}"/>
              </a:ext>
            </a:extLst>
          </p:cNvPr>
          <p:cNvSpPr txBox="1"/>
          <p:nvPr/>
        </p:nvSpPr>
        <p:spPr>
          <a:xfrm>
            <a:off x="2868372" y="2125890"/>
            <a:ext cx="7214985" cy="338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Maak een </a:t>
            </a:r>
            <a:r>
              <a:rPr lang="nl-NL" sz="2400" dirty="0" err="1"/>
              <a:t>mindmap</a:t>
            </a:r>
            <a:r>
              <a:rPr lang="nl-NL" sz="2400" dirty="0"/>
              <a:t> en bespreek met elkaar </a:t>
            </a:r>
            <a:br>
              <a:rPr lang="nl-NL" sz="2400" dirty="0"/>
            </a:br>
            <a:r>
              <a:rPr lang="nl-NL" sz="2400" dirty="0"/>
              <a:t>wat er op het plein moet komen.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Vorm groepjes van maximaal 4 leerlingen. </a:t>
            </a:r>
            <a:br>
              <a:rPr lang="nl-NL" sz="2400" dirty="0"/>
            </a:br>
            <a:r>
              <a:rPr lang="nl-NL" sz="2400" dirty="0"/>
              <a:t>Kies per groepje een of twee onderdelen </a:t>
            </a:r>
            <a:br>
              <a:rPr lang="nl-NL" sz="2400" dirty="0"/>
            </a:br>
            <a:r>
              <a:rPr lang="nl-NL" sz="2400" dirty="0"/>
              <a:t>voor de maquette van het plein.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Maak een ontwerpschets voor </a:t>
            </a:r>
            <a:br>
              <a:rPr lang="nl-NL" sz="2400" dirty="0"/>
            </a:br>
            <a:r>
              <a:rPr lang="nl-NL" sz="2400" dirty="0"/>
              <a:t>je 3D-onderdeel.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22939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0553" y="5653817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E29B0CC-1FA0-130F-16B1-1242F5524F0D}"/>
              </a:ext>
            </a:extLst>
          </p:cNvPr>
          <p:cNvSpPr txBox="1">
            <a:spLocks/>
          </p:cNvSpPr>
          <p:nvPr/>
        </p:nvSpPr>
        <p:spPr>
          <a:xfrm>
            <a:off x="2931433" y="970345"/>
            <a:ext cx="9333614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Futuristisch duurzaam </a:t>
            </a:r>
            <a:b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-ga-groen </a:t>
            </a:r>
            <a:r>
              <a:rPr lang="de-DE" sz="4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</a:t>
            </a:r>
            <a:endParaRPr lang="nl-NL" sz="44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46EDCBE-1684-5D24-810B-0E1DFFDBC661}"/>
              </a:ext>
            </a:extLst>
          </p:cNvPr>
          <p:cNvSpPr txBox="1"/>
          <p:nvPr/>
        </p:nvSpPr>
        <p:spPr>
          <a:xfrm>
            <a:off x="2983983" y="2348410"/>
            <a:ext cx="69318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Bespreek alle ontwerpschetsen.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Ontbreken er nog belangrijke zaken?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Is het ontwerp uitvoerbaar in 3D?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Welke materialen wil je met je ontwerpgroepje gaan gebruiken voor het maken?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/>
              <a:t>Bedenk een naam voor het plein!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74292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0553" y="5653817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E29B0CC-1FA0-130F-16B1-1242F5524F0D}"/>
              </a:ext>
            </a:extLst>
          </p:cNvPr>
          <p:cNvSpPr txBox="1">
            <a:spLocks/>
          </p:cNvSpPr>
          <p:nvPr/>
        </p:nvSpPr>
        <p:spPr>
          <a:xfrm>
            <a:off x="2931433" y="970345"/>
            <a:ext cx="9333614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Futuristisch duurzaam </a:t>
            </a:r>
            <a:b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-ga-groen </a:t>
            </a:r>
            <a:r>
              <a:rPr lang="de-DE" sz="4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</a:t>
            </a:r>
            <a:endParaRPr lang="nl-NL" sz="44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46EDCBE-1684-5D24-810B-0E1DFFDBC661}"/>
              </a:ext>
            </a:extLst>
          </p:cNvPr>
          <p:cNvSpPr txBox="1"/>
          <p:nvPr/>
        </p:nvSpPr>
        <p:spPr>
          <a:xfrm>
            <a:off x="2983983" y="2348410"/>
            <a:ext cx="6931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Wat ga je vertellen aan het publiek over jullie maquette van het </a:t>
            </a:r>
            <a:r>
              <a:rPr lang="nl-NL" sz="2400" dirty="0" err="1"/>
              <a:t>Gi</a:t>
            </a:r>
            <a:r>
              <a:rPr lang="nl-NL" sz="2400" dirty="0"/>
              <a:t>-ga-groene plein.</a:t>
            </a:r>
            <a:br>
              <a:rPr lang="nl-NL" sz="2400" dirty="0"/>
            </a:b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Welke onderdelen zouden jullie graag echt op het schoolplein willen? </a:t>
            </a:r>
          </a:p>
        </p:txBody>
      </p:sp>
    </p:spTree>
    <p:extLst>
      <p:ext uri="{BB962C8B-B14F-4D97-AF65-F5344CB8AC3E}">
        <p14:creationId xmlns:p14="http://schemas.microsoft.com/office/powerpoint/2010/main" val="238104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1B46F8-1D8D-E6FE-5765-D6EF79D9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5C73B4-1DB5-AAEE-5BD7-520410CE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30" y="439374"/>
            <a:ext cx="3089449" cy="9474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F74B4-929C-B0A4-CF19-3A20C542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8567" y="5212245"/>
            <a:ext cx="13818781" cy="17304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C32E3-7A13-1AFF-69AB-AD48498A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728F4D-DF3E-C398-FDD4-BCAF14D5B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896" y="4747502"/>
            <a:ext cx="1270000" cy="6604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3C816F1-65EE-F5F0-4943-8F6029A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51" y="2727960"/>
            <a:ext cx="10594016" cy="1009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r>
              <a: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</a:t>
            </a:r>
            <a:r>
              <a:rPr lang="de-DE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  <a:t>je onderdeel uit </a:t>
            </a:r>
            <a:b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  <a:t>in 3D &amp; presenteer! </a:t>
            </a:r>
            <a:endParaRPr lang="nl-NL" sz="60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1A8161-ECCD-F838-6686-8C631A37A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54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235</Words>
  <Application>Microsoft Office PowerPoint</Application>
  <PresentationFormat>Breedbeeld</PresentationFormat>
  <Paragraphs>29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Gi-ga-groene plek ontwerpen</vt:lpstr>
      <vt:lpstr>PowerPoint-presentatie</vt:lpstr>
      <vt:lpstr>PowerPoint-presentatie</vt:lpstr>
      <vt:lpstr>PowerPoint-presentatie</vt:lpstr>
      <vt:lpstr>PowerPoint-presentatie</vt:lpstr>
      <vt:lpstr>Werk je onderdeel uit  in 3D &amp; presenteer!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Mira Lukkien</cp:lastModifiedBy>
  <cp:revision>118</cp:revision>
  <dcterms:created xsi:type="dcterms:W3CDTF">2022-04-28T08:18:05Z</dcterms:created>
  <dcterms:modified xsi:type="dcterms:W3CDTF">2022-06-15T20:05:43Z</dcterms:modified>
</cp:coreProperties>
</file>