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6" r:id="rId5"/>
    <p:sldId id="261" r:id="rId6"/>
    <p:sldId id="268" r:id="rId7"/>
    <p:sldId id="269" r:id="rId8"/>
    <p:sldId id="267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7A4"/>
    <a:srgbClr val="E79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072432-24FC-4C9E-A26B-4FFBD8F95C6A}" v="5" dt="2022-06-08T09:24:43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9"/>
    <p:restoredTop sz="94694"/>
  </p:normalViewPr>
  <p:slideViewPr>
    <p:cSldViewPr snapToGrid="0">
      <p:cViewPr varScale="1">
        <p:scale>
          <a:sx n="121" d="100"/>
          <a:sy n="121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08.06.22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urschakel.nl/schooltijd/coh-haagse-ladekast/coh-projecten/korte-opdracht-kinderboekenweek-2022-1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jpg"/><Relationship Id="rId4" Type="http://schemas.openxmlformats.org/officeDocument/2006/relationships/image" Target="../media/image2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emf"/><Relationship Id="rId7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6.emf"/><Relationship Id="rId10" Type="http://schemas.openxmlformats.org/officeDocument/2006/relationships/image" Target="../media/image10.emf"/><Relationship Id="rId4" Type="http://schemas.openxmlformats.org/officeDocument/2006/relationships/image" Target="../media/image2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5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2.emf"/><Relationship Id="rId4" Type="http://schemas.openxmlformats.org/officeDocument/2006/relationships/hyperlink" Target="https://www.bing.com/images/search?q=boomhutten+design&amp;form=HDRSC3&amp;first=1&amp;tsc=ImageHoverTitle&amp;cw=1177&amp;ch=662" TargetMode="External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6.emf"/><Relationship Id="rId7" Type="http://schemas.openxmlformats.org/officeDocument/2006/relationships/image" Target="../media/image2.emf"/><Relationship Id="rId12" Type="http://schemas.openxmlformats.org/officeDocument/2006/relationships/image" Target="../media/image18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17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emf"/><Relationship Id="rId7" Type="http://schemas.openxmlformats.org/officeDocument/2006/relationships/image" Target="../media/image1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.emf"/><Relationship Id="rId7" Type="http://schemas.openxmlformats.org/officeDocument/2006/relationships/image" Target="../media/image1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9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77094EB-F953-0945-BDF4-0D7556D1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6770" y="1276905"/>
            <a:ext cx="7174522" cy="2944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GROEP 1-2</a:t>
            </a:r>
          </a:p>
          <a:p>
            <a:pPr algn="l"/>
            <a:r>
              <a:rPr lang="de-DE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KORTE OPDRACHT: </a:t>
            </a:r>
            <a:r>
              <a:rPr lang="de-DE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Boomhut</a:t>
            </a:r>
            <a:endParaRPr lang="de-DE"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Kinderboekenweek</a:t>
            </a:r>
            <a:endParaRPr lang="de-DE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nl-NL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040163-CC64-045E-3C7B-7EE853E49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312" y="1001373"/>
            <a:ext cx="2489981" cy="50855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9D08D1-BE98-7DF2-D8EA-233FE038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0" y="4943096"/>
            <a:ext cx="4889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767F7B-7DD0-ED38-2B9C-D393392B0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86" y="2149885"/>
            <a:ext cx="1358900" cy="2501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9A6C7A-8F51-D29F-4A99-C05D6E91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29" y="341979"/>
            <a:ext cx="2838137" cy="8703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18B51C3-A615-9040-5002-A271DFC7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8B8738-E2E7-4CC0-5BC9-8861994DF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7693" y="4496793"/>
            <a:ext cx="17494012" cy="236120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62F3B50-5357-1470-E0EE-2828CBD30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7694" y="5137229"/>
            <a:ext cx="13907387" cy="173305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A57E7A5-0AAF-6E4D-9C69-110ECEAF5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2785" y="3458322"/>
            <a:ext cx="1905000" cy="12192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1DC77CF-9D7A-B1F0-16AA-5813FE7A9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08F29DE-D3BA-603B-A284-F53CC5A1A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pic>
        <p:nvPicPr>
          <p:cNvPr id="5" name="Afbeelding 4" descr="Afbeelding met tekst, kaart, geel&#10;&#10;Automatisch gegenereerde beschrijving">
            <a:extLst>
              <a:ext uri="{FF2B5EF4-FFF2-40B4-BE49-F238E27FC236}">
                <a16:creationId xmlns:a16="http://schemas.microsoft.com/office/drawing/2014/main" id="{B1952EA7-D6CD-6D27-5A6A-135D82A2B7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6" y="1133073"/>
            <a:ext cx="3914287" cy="447402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0C7D655-8AC6-54A5-B12B-DAC43253A679}"/>
              </a:ext>
            </a:extLst>
          </p:cNvPr>
          <p:cNvSpPr txBox="1"/>
          <p:nvPr/>
        </p:nvSpPr>
        <p:spPr>
          <a:xfrm>
            <a:off x="198067" y="5632020"/>
            <a:ext cx="1114261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Boomhut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Ronald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Marije Tolman</a:t>
            </a:r>
          </a:p>
        </p:txBody>
      </p:sp>
    </p:spTree>
    <p:extLst>
      <p:ext uri="{BB962C8B-B14F-4D97-AF65-F5344CB8AC3E}">
        <p14:creationId xmlns:p14="http://schemas.microsoft.com/office/powerpoint/2010/main" val="230824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95E2084-5787-0620-B552-50DB7A0D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884" y="2070905"/>
            <a:ext cx="1358900" cy="2501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53C2A2E-C87B-1399-F078-8DF4274A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BEDCB9-BF7B-5338-694B-4E28F6064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C3CB17-5C1D-660A-4769-1DA737E9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7693" y="4057077"/>
            <a:ext cx="17494012" cy="28009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72A8E1-353F-BBB9-B727-204F349A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962" y="3164959"/>
            <a:ext cx="1905000" cy="1219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38AAB8F-4597-97EC-59B8-F7AF9D2FB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531" y="4859506"/>
            <a:ext cx="2166090" cy="13004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A81B43-4DF7-3E49-7F44-6B14CCFFF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694" y="4876653"/>
            <a:ext cx="15998457" cy="19936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42A8734-4F3B-8E87-B3AF-A34E0A3D2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5A79601-65FE-38CB-427B-FFF9CFDC3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91E799C7-5C39-5429-80EF-19271A81D6D0}"/>
              </a:ext>
            </a:extLst>
          </p:cNvPr>
          <p:cNvSpPr txBox="1"/>
          <p:nvPr/>
        </p:nvSpPr>
        <p:spPr>
          <a:xfrm>
            <a:off x="2928916" y="1275115"/>
            <a:ext cx="70230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Iets</a:t>
            </a: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nieuws</a:t>
            </a: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de-DE" sz="48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</a:t>
            </a:r>
            <a:r>
              <a:rPr lang="de-DE" sz="48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FEA7676-FD62-7832-A6A1-DB59C7918787}"/>
              </a:ext>
            </a:extLst>
          </p:cNvPr>
          <p:cNvSpPr txBox="1"/>
          <p:nvPr/>
        </p:nvSpPr>
        <p:spPr>
          <a:xfrm>
            <a:off x="4146091" y="2551978"/>
            <a:ext cx="35945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Wat is 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Waarom is het 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Wat kun je er mee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22939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54FB77-D1AC-DD4D-47E1-BEC4353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10" y="1507567"/>
            <a:ext cx="9333614" cy="1009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r>
              <a:rPr lang="de-DE" sz="5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ziet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boomhut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eruit</a:t>
            </a:r>
            <a:r>
              <a:rPr lang="de-DE" sz="5400" b="1" dirty="0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sz="5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DCC8E7-2616-EA24-25CC-3FD8D303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59" y="2674847"/>
            <a:ext cx="8825348" cy="2747963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nl-NL" sz="4000" dirty="0">
              <a:solidFill>
                <a:srgbClr val="0563C1"/>
              </a:solidFill>
              <a:latin typeface="apercuregular"/>
              <a:ea typeface="Times New Roman" panose="02020603050405020304" pitchFamily="18" charset="0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Boomhutten design</a:t>
            </a:r>
            <a:endParaRPr lang="nl-NL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857810D9-20CC-A046-0D76-39A1262C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463" y="3608114"/>
            <a:ext cx="2349500" cy="16002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4D34D9-F5C0-22AA-95A8-BCE483B10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129" y="432286"/>
            <a:ext cx="1168400" cy="4622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0941D3-F00B-3D5E-8809-E12452C0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286" y="2149885"/>
            <a:ext cx="1358900" cy="25019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CF2867B-026B-C1D4-30D7-F330E2F72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934" y="3457598"/>
            <a:ext cx="1905000" cy="1219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A1B6990-8317-B45A-1B10-2D7CFB2E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394" y="354260"/>
            <a:ext cx="2838137" cy="8703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F5CEF05-565E-431B-31D2-09CE44C91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1952A37-57FD-28ED-34B1-D6C38EE83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693" y="4496793"/>
            <a:ext cx="17494012" cy="23612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1B5DBE0-0AB9-99B0-AB2B-E3BF266F3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7694" y="5137229"/>
            <a:ext cx="13907387" cy="17330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FD8984-00DD-2F8A-D58A-19826B0440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A35B881-4B8E-E9C6-94C3-5E274E0FFC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044299"/>
            <a:ext cx="10765286" cy="85090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8605C239-B40B-C508-FD28-3BEDB89A7B8E}"/>
              </a:ext>
            </a:extLst>
          </p:cNvPr>
          <p:cNvSpPr txBox="1"/>
          <p:nvPr/>
        </p:nvSpPr>
        <p:spPr>
          <a:xfrm>
            <a:off x="2763139" y="5654794"/>
            <a:ext cx="68261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Bespreek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boek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water, golf&#10;&#10;Automatisch gegenereerde beschrijving">
            <a:extLst>
              <a:ext uri="{FF2B5EF4-FFF2-40B4-BE49-F238E27FC236}">
                <a16:creationId xmlns:a16="http://schemas.microsoft.com/office/drawing/2014/main" id="{690678EB-46FE-8114-30D1-9BE98AD6D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54" y="789441"/>
            <a:ext cx="3542490" cy="47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54FB77-D1AC-DD4D-47E1-BEC4353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386" y="1036726"/>
            <a:ext cx="9333614" cy="1009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5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Geluiden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</a:t>
            </a:r>
            <a:endParaRPr lang="nl-NL" sz="5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BE303404-446D-26FC-D765-52C9A31C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8386" y="2721193"/>
            <a:ext cx="6282710" cy="3696522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Dieren uit de boomhut: beer, neushoorn, flamingo, pauw, ijsbeer en vogels.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Natuurgeluiden: water, wind, blaadjes in de bomen en regen.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3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EA3F09E-8DFF-B3EC-2495-C48857DE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429" y="5606520"/>
            <a:ext cx="16219843" cy="12705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F0D489-4CDD-F5BC-ABCC-A6544578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633" y="283903"/>
            <a:ext cx="2838137" cy="8703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54FB77-D1AC-DD4D-47E1-BEC4353C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386" y="1036726"/>
            <a:ext cx="9333614" cy="10096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de-DE" sz="5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Geluiden</a:t>
            </a: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b="1" dirty="0" err="1">
                <a:solidFill>
                  <a:srgbClr val="F08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</a:t>
            </a:r>
            <a:endParaRPr lang="nl-NL" sz="5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DCC8E7-2616-EA24-25CC-3FD8D303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8386" y="2590462"/>
            <a:ext cx="8823251" cy="2747963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Maak de geluiden met handen, voeten, mond (bodypercussie), voorwerpen uit de klas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l-NL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 muziekinstrumenten, tafels, stoelen, bekertjes, potloden, kortom: alles wat geluid kan maken.</a:t>
            </a:r>
            <a:endParaRPr lang="nl-N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4DB787-603B-CAE8-8956-BD01D6F76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79A464-943F-9333-46E4-C6392AEC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83F262-D514-0885-0500-B41C7F0CC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3010"/>
            <a:ext cx="10887740" cy="11421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7E6D20-3BC1-FE43-699D-635CDEC0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0" y="5092610"/>
            <a:ext cx="1270000" cy="660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0595978-22C7-3E10-B59E-5184B4147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3" y="5587410"/>
            <a:ext cx="3209912" cy="12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4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1B46F8-1D8D-E6FE-5765-D6EF79D9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5C73B4-1DB5-AAEE-5BD7-520410CE3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30" y="439374"/>
            <a:ext cx="3089449" cy="9474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BF74B4-929C-B0A4-CF19-3A20C542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8567" y="5127579"/>
            <a:ext cx="13818781" cy="17304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1C32E3-7A13-1AFF-69AB-AD48498A0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996" y="5753010"/>
            <a:ext cx="1485900" cy="7112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728F4D-DF3E-C398-FDD4-BCAF14D5B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896" y="4747502"/>
            <a:ext cx="1270000" cy="6604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77C2B0-F3B5-B285-BA53-E01B3291F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9" y="5594669"/>
            <a:ext cx="4599720" cy="1549628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nl-NL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Vertel het door de leerlingen bedachte </a:t>
            </a:r>
            <a:br>
              <a:rPr lang="nl-NL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verhaal bij de gekozen pagina’s. De leerlingen bedenken nu passende geluiden bij het verhaal.</a:t>
            </a:r>
            <a:endParaRPr lang="nl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3C816F1-65EE-F5F0-4943-8F6029A9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2" y="2100807"/>
            <a:ext cx="10594016" cy="10096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r>
              <a:rPr lang="de-DE" sz="8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Jullie</a:t>
            </a: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verhaal</a:t>
            </a:r>
            <a:endParaRPr lang="nl-NL" sz="88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1A8161-ECCD-F838-6686-8C631A37A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30" y="354260"/>
            <a:ext cx="1336246" cy="272918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DFB606C-B844-CCA7-5E17-62A902EF46E0}"/>
              </a:ext>
            </a:extLst>
          </p:cNvPr>
          <p:cNvSpPr txBox="1"/>
          <p:nvPr/>
        </p:nvSpPr>
        <p:spPr>
          <a:xfrm>
            <a:off x="2669628" y="3281561"/>
            <a:ext cx="72206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Welke dieren komen er aangelopen? Hoe klinkt de wind, het ritselen van de blaadjes in de boom en de regen? En hoe klinkt de nacht? </a:t>
            </a:r>
            <a:b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Hard of zacht?</a:t>
            </a:r>
            <a:endParaRPr lang="nl-NL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554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174</Words>
  <Application>Microsoft Macintosh PowerPoint</Application>
  <PresentationFormat>Breedbeeld</PresentationFormat>
  <Paragraphs>22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apercuregular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Hoe ziet een boomhut  eruit?</vt:lpstr>
      <vt:lpstr>PowerPoint-presentatie</vt:lpstr>
      <vt:lpstr>Geluiden maken</vt:lpstr>
      <vt:lpstr>Geluiden maken</vt:lpstr>
      <vt:lpstr>Jullie verhaal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Monique Pouw</cp:lastModifiedBy>
  <cp:revision>117</cp:revision>
  <dcterms:created xsi:type="dcterms:W3CDTF">2022-04-28T08:18:05Z</dcterms:created>
  <dcterms:modified xsi:type="dcterms:W3CDTF">2022-06-08T17:42:23Z</dcterms:modified>
</cp:coreProperties>
</file>