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FEDDE-104D-4E6A-AE6C-F1934A12A97E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BB9D-18AC-4F1E-B9C6-12D8DE36F2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0745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FEDDE-104D-4E6A-AE6C-F1934A12A97E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BB9D-18AC-4F1E-B9C6-12D8DE36F2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3574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FEDDE-104D-4E6A-AE6C-F1934A12A97E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BB9D-18AC-4F1E-B9C6-12D8DE36F2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3980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FEDDE-104D-4E6A-AE6C-F1934A12A97E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BB9D-18AC-4F1E-B9C6-12D8DE36F2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9942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FEDDE-104D-4E6A-AE6C-F1934A12A97E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BB9D-18AC-4F1E-B9C6-12D8DE36F2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3738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FEDDE-104D-4E6A-AE6C-F1934A12A97E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BB9D-18AC-4F1E-B9C6-12D8DE36F2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1023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FEDDE-104D-4E6A-AE6C-F1934A12A97E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BB9D-18AC-4F1E-B9C6-12D8DE36F2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935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FEDDE-104D-4E6A-AE6C-F1934A12A97E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BB9D-18AC-4F1E-B9C6-12D8DE36F2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4331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FEDDE-104D-4E6A-AE6C-F1934A12A97E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BB9D-18AC-4F1E-B9C6-12D8DE36F2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7133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FEDDE-104D-4E6A-AE6C-F1934A12A97E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BB9D-18AC-4F1E-B9C6-12D8DE36F2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7793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FEDDE-104D-4E6A-AE6C-F1934A12A97E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BBB9D-18AC-4F1E-B9C6-12D8DE36F2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4211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FEDDE-104D-4E6A-AE6C-F1934A12A97E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BBB9D-18AC-4F1E-B9C6-12D8DE36F25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8161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sz="3600" dirty="0"/>
              <a:t>Bijlage 8</a:t>
            </a:r>
            <a:br>
              <a:rPr lang="nl-NL" dirty="0"/>
            </a:br>
            <a:br>
              <a:rPr lang="nl-NL" dirty="0"/>
            </a:br>
            <a:r>
              <a:rPr lang="nl-NL" dirty="0"/>
              <a:t>Standbeelden in Den Haag</a:t>
            </a:r>
          </a:p>
        </p:txBody>
      </p:sp>
      <p:sp>
        <p:nvSpPr>
          <p:cNvPr id="4" name="Ondertitel 3"/>
          <p:cNvSpPr>
            <a:spLocks noGrp="1"/>
          </p:cNvSpPr>
          <p:nvPr>
            <p:ph type="subTitle" idx="1"/>
          </p:nvPr>
        </p:nvSpPr>
        <p:spPr>
          <a:xfrm>
            <a:off x="1403648" y="4221088"/>
            <a:ext cx="6400800" cy="1752600"/>
          </a:xfrm>
        </p:spPr>
        <p:txBody>
          <a:bodyPr/>
          <a:lstStyle/>
          <a:p>
            <a:r>
              <a:rPr lang="nl-NL" dirty="0">
                <a:solidFill>
                  <a:schemeClr val="tx1"/>
                </a:solidFill>
              </a:rPr>
              <a:t>Welke standbeelden ken jij?</a:t>
            </a:r>
          </a:p>
        </p:txBody>
      </p:sp>
    </p:spTree>
    <p:extLst>
      <p:ext uri="{BB962C8B-B14F-4D97-AF65-F5344CB8AC3E}">
        <p14:creationId xmlns:p14="http://schemas.microsoft.com/office/powerpoint/2010/main" val="487827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Deze heb je vast wel gezien…?!</a:t>
            </a:r>
          </a:p>
        </p:txBody>
      </p:sp>
      <p:pic>
        <p:nvPicPr>
          <p:cNvPr id="8194" name="Picture 2" descr="Gerelateerde afbeeld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484784"/>
            <a:ext cx="3933825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3294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5564091"/>
            <a:ext cx="8229600" cy="1143000"/>
          </a:xfrm>
        </p:spPr>
        <p:txBody>
          <a:bodyPr/>
          <a:lstStyle/>
          <a:p>
            <a:r>
              <a:rPr lang="nl-NL" dirty="0"/>
              <a:t>Haagse Harry op de Grote Markt</a:t>
            </a:r>
          </a:p>
        </p:txBody>
      </p:sp>
      <p:pic>
        <p:nvPicPr>
          <p:cNvPr id="3" name="Picture 2" descr="Gerelateerde afbeeld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993" y="188640"/>
            <a:ext cx="3933825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4809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Afbeeldingsresultaat voor standbeelden in den haa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085496"/>
            <a:ext cx="4151312" cy="5535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7856"/>
            <a:ext cx="8229600" cy="1143000"/>
          </a:xfrm>
        </p:spPr>
        <p:txBody>
          <a:bodyPr/>
          <a:lstStyle/>
          <a:p>
            <a:r>
              <a:rPr lang="nl-NL" dirty="0"/>
              <a:t>En deze…?</a:t>
            </a:r>
          </a:p>
        </p:txBody>
      </p:sp>
    </p:spTree>
    <p:extLst>
      <p:ext uri="{BB962C8B-B14F-4D97-AF65-F5344CB8AC3E}">
        <p14:creationId xmlns:p14="http://schemas.microsoft.com/office/powerpoint/2010/main" val="1441889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fbeeldingsresultaat voor standbeelden in den haa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88640"/>
            <a:ext cx="4151312" cy="5535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908332" y="6021288"/>
            <a:ext cx="67789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Dit is Jantje, hij staat naast de </a:t>
            </a:r>
            <a:r>
              <a:rPr lang="nl-NL" dirty="0" err="1"/>
              <a:t>Hofvijver</a:t>
            </a:r>
            <a:r>
              <a:rPr lang="nl-NL" dirty="0"/>
              <a:t> en is gemaakt n.a.v. het liedje </a:t>
            </a:r>
          </a:p>
          <a:p>
            <a:pPr algn="ctr"/>
            <a:r>
              <a:rPr lang="nl-NL" dirty="0"/>
              <a:t>“In Den Haag daar woont een graaf” in 1976</a:t>
            </a:r>
          </a:p>
        </p:txBody>
      </p:sp>
    </p:spTree>
    <p:extLst>
      <p:ext uri="{BB962C8B-B14F-4D97-AF65-F5344CB8AC3E}">
        <p14:creationId xmlns:p14="http://schemas.microsoft.com/office/powerpoint/2010/main" val="617560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Waar heb je deze gezien? </a:t>
            </a:r>
            <a:br>
              <a:rPr lang="nl-NL" dirty="0"/>
            </a:br>
            <a:r>
              <a:rPr lang="nl-NL" dirty="0"/>
              <a:t>Weet je wie hij is?</a:t>
            </a:r>
          </a:p>
        </p:txBody>
      </p:sp>
      <p:pic>
        <p:nvPicPr>
          <p:cNvPr id="4098" name="Picture 2" descr="Afbeeldingsresultaat voor standbeelden in den haa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844824"/>
            <a:ext cx="7334250" cy="4124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7056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fbeeldingsresultaat voor standbeelden in den haa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129" y="476672"/>
            <a:ext cx="7334250" cy="4124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13454" y="50851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l-NL" dirty="0"/>
              <a:t>Dit is Mandela en hij staat vlakbij het gemeentemuseum voor de ingang van het Omniversum</a:t>
            </a:r>
          </a:p>
        </p:txBody>
      </p:sp>
    </p:spTree>
    <p:extLst>
      <p:ext uri="{BB962C8B-B14F-4D97-AF65-F5344CB8AC3E}">
        <p14:creationId xmlns:p14="http://schemas.microsoft.com/office/powerpoint/2010/main" val="165901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u="sng" dirty="0"/>
              <a:t>Statenkwartier</a:t>
            </a:r>
            <a:br>
              <a:rPr lang="nl-NL" dirty="0"/>
            </a:br>
            <a:r>
              <a:rPr lang="nl-NL" dirty="0"/>
              <a:t>Dit is een vrij nieuw standbeeld.</a:t>
            </a:r>
            <a:br>
              <a:rPr lang="nl-NL" dirty="0"/>
            </a:br>
            <a:r>
              <a:rPr lang="nl-NL" dirty="0"/>
              <a:t>Heb je het toevallig gezien?</a:t>
            </a:r>
          </a:p>
        </p:txBody>
      </p:sp>
      <p:pic>
        <p:nvPicPr>
          <p:cNvPr id="6146" name="Picture 2" descr="Standbeeld Indische tan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204864"/>
            <a:ext cx="7334250" cy="4124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1532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4830" y="501317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l-NL" dirty="0"/>
              <a:t>Dit zijn de Indische tantes en staan op het Frederik Hendrik plein.</a:t>
            </a:r>
            <a:br>
              <a:rPr lang="nl-NL" dirty="0"/>
            </a:br>
            <a:r>
              <a:rPr lang="nl-NL" dirty="0"/>
              <a:t>Yvonne Keuls heeft de dames “Tante </a:t>
            </a:r>
            <a:r>
              <a:rPr lang="nl-NL" dirty="0" err="1"/>
              <a:t>Toetie</a:t>
            </a:r>
            <a:r>
              <a:rPr lang="nl-NL" dirty="0"/>
              <a:t> en tante Pop” genoemd</a:t>
            </a:r>
          </a:p>
        </p:txBody>
      </p:sp>
      <p:pic>
        <p:nvPicPr>
          <p:cNvPr id="3" name="Picture 2" descr="Standbeeld Indische tan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505" y="260648"/>
            <a:ext cx="7334250" cy="4124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827066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131</Words>
  <Application>Microsoft Office PowerPoint</Application>
  <PresentationFormat>Diavoorstelling (4:3)</PresentationFormat>
  <Paragraphs>11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2" baseType="lpstr">
      <vt:lpstr>Arial</vt:lpstr>
      <vt:lpstr>Calibri</vt:lpstr>
      <vt:lpstr>Kantoorthema</vt:lpstr>
      <vt:lpstr>Bijlage 8  Standbeelden in Den Haag</vt:lpstr>
      <vt:lpstr>Deze heb je vast wel gezien…?!</vt:lpstr>
      <vt:lpstr>Haagse Harry op de Grote Markt</vt:lpstr>
      <vt:lpstr>En deze…?</vt:lpstr>
      <vt:lpstr>PowerPoint-presentatie</vt:lpstr>
      <vt:lpstr>Waar heb je deze gezien?  Weet je wie hij is?</vt:lpstr>
      <vt:lpstr>Dit is Mandela en hij staat vlakbij het gemeentemuseum voor de ingang van het Omniversum</vt:lpstr>
      <vt:lpstr>Statenkwartier Dit is een vrij nieuw standbeeld. Heb je het toevallig gezien?</vt:lpstr>
      <vt:lpstr>Dit zijn de Indische tantes en staan op het Frederik Hendrik plein. Yvonne Keuls heeft de dames “Tante Toetie en tante Pop” genoemd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Standbeelden in Den Haag</dc:title>
  <dc:creator>Marjo</dc:creator>
  <cp:lastModifiedBy>Eugenie Kops | CultuurSchakel</cp:lastModifiedBy>
  <cp:revision>9</cp:revision>
  <dcterms:created xsi:type="dcterms:W3CDTF">2019-07-15T11:50:42Z</dcterms:created>
  <dcterms:modified xsi:type="dcterms:W3CDTF">2025-10-28T13:40:02Z</dcterms:modified>
</cp:coreProperties>
</file>