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0" r:id="rId5"/>
    <p:sldId id="266" r:id="rId6"/>
    <p:sldId id="261" r:id="rId7"/>
    <p:sldId id="267" r:id="rId8"/>
    <p:sldId id="271" r:id="rId9"/>
    <p:sldId id="273" r:id="rId10"/>
    <p:sldId id="258" r:id="rId11"/>
    <p:sldId id="275" r:id="rId12"/>
    <p:sldId id="274" r:id="rId13"/>
    <p:sldId id="277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7A4"/>
    <a:srgbClr val="E79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3A1327-2726-4745-86FF-36915CAC4131}" v="1" dt="2022-06-15T19:57:49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3"/>
    <p:restoredTop sz="94673"/>
  </p:normalViewPr>
  <p:slideViewPr>
    <p:cSldViewPr snapToGrid="0">
      <p:cViewPr varScale="1">
        <p:scale>
          <a:sx n="66" d="100"/>
          <a:sy n="66" d="100"/>
        </p:scale>
        <p:origin x="15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urschakel.nl/schooltijd/coh-haagse-ladekast/coh-projecten/korte-opdracht-kinderboekenweek-2022-2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5.emf"/><Relationship Id="rId7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1.emf"/><Relationship Id="rId5" Type="http://schemas.openxmlformats.org/officeDocument/2006/relationships/image" Target="../media/image9.emf"/><Relationship Id="rId10" Type="http://schemas.openxmlformats.org/officeDocument/2006/relationships/image" Target="../media/image10.emf"/><Relationship Id="rId4" Type="http://schemas.openxmlformats.org/officeDocument/2006/relationships/image" Target="../media/image6.emf"/><Relationship Id="rId9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.emf"/><Relationship Id="rId7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9.emf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vhXCbeQ5Go?feature=oembed" TargetMode="External"/><Relationship Id="rId6" Type="http://schemas.openxmlformats.org/officeDocument/2006/relationships/image" Target="../media/image10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85sRsooIfik?feature=oembed" TargetMode="Externa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2.emf"/><Relationship Id="rId10" Type="http://schemas.openxmlformats.org/officeDocument/2006/relationships/image" Target="../media/image10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uaM-d2g78k?feature=oembed" TargetMode="Externa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.emf"/><Relationship Id="rId7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8.jpeg"/><Relationship Id="rId3" Type="http://schemas.openxmlformats.org/officeDocument/2006/relationships/image" Target="../media/image15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PluxtcK2AA?feature=oembed" TargetMode="External"/><Relationship Id="rId6" Type="http://schemas.openxmlformats.org/officeDocument/2006/relationships/image" Target="../media/image17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7.emf"/><Relationship Id="rId4" Type="http://schemas.openxmlformats.org/officeDocument/2006/relationships/image" Target="../media/image16.emf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10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emf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vhXCbeQ5Go?feature=oembed" TargetMode="External"/><Relationship Id="rId6" Type="http://schemas.openxmlformats.org/officeDocument/2006/relationships/image" Target="../media/image10.emf"/><Relationship Id="rId5" Type="http://schemas.openxmlformats.org/officeDocument/2006/relationships/image" Target="../media/image2.emf"/><Relationship Id="rId10" Type="http://schemas.openxmlformats.org/officeDocument/2006/relationships/image" Target="../media/image23.jpeg"/><Relationship Id="rId4" Type="http://schemas.openxmlformats.org/officeDocument/2006/relationships/image" Target="../media/image5.emf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emf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vhXCbeQ5Go?feature=oembed" TargetMode="External"/><Relationship Id="rId6" Type="http://schemas.openxmlformats.org/officeDocument/2006/relationships/image" Target="../media/image10.emf"/><Relationship Id="rId5" Type="http://schemas.openxmlformats.org/officeDocument/2006/relationships/image" Target="../media/image2.emf"/><Relationship Id="rId10" Type="http://schemas.openxmlformats.org/officeDocument/2006/relationships/image" Target="../media/image23.jpeg"/><Relationship Id="rId4" Type="http://schemas.openxmlformats.org/officeDocument/2006/relationships/image" Target="../media/image5.emf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094EB-F953-0945-BDF4-0D7556D1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6770" y="1353296"/>
            <a:ext cx="7174522" cy="2944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GROEP 3-4</a:t>
            </a:r>
          </a:p>
          <a:p>
            <a:pPr algn="l"/>
            <a:r>
              <a:rPr lang="de-DE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KORTE OPDRACHT: </a:t>
            </a:r>
            <a:r>
              <a:rPr lang="de-DE" sz="32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Dans</a:t>
            </a:r>
            <a:endParaRPr lang="de-DE" sz="40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Kinderboekenweek</a:t>
            </a:r>
            <a:endParaRPr lang="de-DE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nl-NL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040163-CC64-045E-3C7B-7EE853E49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312" y="1001373"/>
            <a:ext cx="2489981" cy="50855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9D08D1-BE98-7DF2-D8EA-233FE038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0" y="4987700"/>
            <a:ext cx="4889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95E2084-5787-0620-B552-50DB7A0D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315" y="1798059"/>
            <a:ext cx="1358900" cy="2501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53C2A2E-C87B-1399-F078-8DF4274A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C3CB17-5C1D-660A-4769-1DA737E9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7693" y="4057077"/>
            <a:ext cx="17494012" cy="28009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072A8E1-353F-BBB9-B727-204F349A0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394" y="2986540"/>
            <a:ext cx="1905000" cy="1219200"/>
          </a:xfrm>
          <a:prstGeom prst="rect">
            <a:avLst/>
          </a:prstGeom>
        </p:spPr>
      </p:pic>
      <p:pic>
        <p:nvPicPr>
          <p:cNvPr id="18" name="Afbeelding 5" descr="Afbeelding met tekst, boek&#10;&#10;Automatisch gegenereerde beschrijving">
            <a:extLst>
              <a:ext uri="{FF2B5EF4-FFF2-40B4-BE49-F238E27FC236}">
                <a16:creationId xmlns:a16="http://schemas.microsoft.com/office/drawing/2014/main" id="{ED4DA116-F52A-4297-0E5D-123CDE33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118" y="456056"/>
            <a:ext cx="7013005" cy="48235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BEDCB9-BF7B-5338-694B-4E28F6064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38AAB8F-4597-97EC-59B8-F7AF9D2FB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6345" y="4881808"/>
            <a:ext cx="2166090" cy="130043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A81B43-4DF7-3E49-7F44-6B14CCFFF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67762" y="4901571"/>
            <a:ext cx="15998457" cy="19936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42A8734-4F3B-8E87-B3AF-A34E0A3D28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5A79601-65FE-38CB-427B-FFF9CFDC3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50E756A-297A-2801-F0ED-C53FCB7F2F06}"/>
              </a:ext>
            </a:extLst>
          </p:cNvPr>
          <p:cNvSpPr txBox="1"/>
          <p:nvPr/>
        </p:nvSpPr>
        <p:spPr>
          <a:xfrm>
            <a:off x="2800162" y="5448229"/>
            <a:ext cx="71581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eigen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volgorde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9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429" y="5606520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54FB77-D1AC-DD4D-47E1-BEC4353C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386" y="1036726"/>
            <a:ext cx="9333614" cy="1009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de-DE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eigen </a:t>
            </a: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dansverhaal</a:t>
            </a:r>
            <a:endParaRPr lang="nl-NL" sz="5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11516FE-F5FF-05D5-2FDE-AE545D68A0D3}"/>
              </a:ext>
            </a:extLst>
          </p:cNvPr>
          <p:cNvSpPr txBox="1"/>
          <p:nvPr/>
        </p:nvSpPr>
        <p:spPr>
          <a:xfrm>
            <a:off x="2925292" y="2713971"/>
            <a:ext cx="6746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Leg de kaartjes in de volgorde die je wil gebruiken.</a:t>
            </a:r>
          </a:p>
          <a:p>
            <a:endParaRPr lang="nl-NL" sz="2400" dirty="0"/>
          </a:p>
          <a:p>
            <a:r>
              <a:rPr lang="nl-NL" sz="2400" dirty="0"/>
              <a:t>Spreek bewegingen af bij elk kaartje. </a:t>
            </a:r>
          </a:p>
          <a:p>
            <a:endParaRPr lang="nl-NL" sz="2400" dirty="0"/>
          </a:p>
          <a:p>
            <a:r>
              <a:rPr lang="nl-NL" sz="2400" dirty="0"/>
              <a:t>Oefen met elkaar je eigen dansverhaal.</a:t>
            </a:r>
          </a:p>
        </p:txBody>
      </p:sp>
    </p:spTree>
    <p:extLst>
      <p:ext uri="{BB962C8B-B14F-4D97-AF65-F5344CB8AC3E}">
        <p14:creationId xmlns:p14="http://schemas.microsoft.com/office/powerpoint/2010/main" val="356406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1B46F8-1D8D-E6FE-5765-D6EF79D94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5C73B4-1DB5-AAEE-5BD7-520410CE3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830" y="439374"/>
            <a:ext cx="3089449" cy="9474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BF74B4-929C-B0A4-CF19-3A20C5425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8567" y="5127579"/>
            <a:ext cx="13818781" cy="17304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1C32E3-7A13-1AFF-69AB-AD48498A0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728F4D-DF3E-C398-FDD4-BCAF14D5B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8896" y="4747502"/>
            <a:ext cx="1270000" cy="6604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3C816F1-65EE-F5F0-4943-8F6029A9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2" y="2162778"/>
            <a:ext cx="10594016" cy="10096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r>
              <a:rPr lang="de-DE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Presenteer</a:t>
            </a:r>
            <a:r>
              <a:rPr lang="de-DE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200" b="1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de-DE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endParaRPr lang="nl-NL" sz="72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1A8161-ECCD-F838-6686-8C631A37A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2" name="Onlinemedia 1" title="L'Abeille">
            <a:hlinkClick r:id="" action="ppaction://media"/>
            <a:extLst>
              <a:ext uri="{FF2B5EF4-FFF2-40B4-BE49-F238E27FC236}">
                <a16:creationId xmlns:a16="http://schemas.microsoft.com/office/drawing/2014/main" id="{DDD24F3A-AE91-1567-6084-EB1948C9BD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354279" y="3433239"/>
            <a:ext cx="3860904" cy="28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094EB-F953-0945-BDF4-0D7556D1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82184" y="2368209"/>
            <a:ext cx="7174522" cy="29442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Zou je nog een keer zo'n </a:t>
            </a:r>
            <a:r>
              <a:rPr lang="nl-NL" sz="24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</a:t>
            </a:r>
            <a: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-ga-groen dansje willen maken? </a:t>
            </a:r>
            <a:b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Lukte het om jullie dansje op de maat van de muziek te krijgen?</a:t>
            </a:r>
            <a:b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Waarover zou je de volgende keer een dansje willen maken?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040163-CC64-045E-3C7B-7EE853E4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312" y="1001373"/>
            <a:ext cx="2489981" cy="508559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974272-7D4F-CD0D-F4D2-0114AB093E30}"/>
              </a:ext>
            </a:extLst>
          </p:cNvPr>
          <p:cNvSpPr txBox="1"/>
          <p:nvPr/>
        </p:nvSpPr>
        <p:spPr>
          <a:xfrm>
            <a:off x="1482184" y="678662"/>
            <a:ext cx="7369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r>
              <a:rPr lang="de-DE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ging </a:t>
            </a: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</a:t>
            </a:r>
            <a:r>
              <a:rPr lang="de-DE" sz="5400" b="1" dirty="0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178379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767F7B-7DD0-ED38-2B9C-D393392B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286" y="2149885"/>
            <a:ext cx="1358900" cy="2501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9A6C7A-8F51-D29F-4A99-C05D6E91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18B51C3-A615-9040-5002-A271DFC73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78B8738-E2E7-4CC0-5BC9-8861994DF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7693" y="4496793"/>
            <a:ext cx="17494012" cy="236120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2F3B50-5357-1470-E0EE-2828CBD30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7694" y="5137229"/>
            <a:ext cx="13907387" cy="1733052"/>
          </a:xfrm>
          <a:prstGeom prst="rect">
            <a:avLst/>
          </a:prstGeom>
        </p:spPr>
      </p:pic>
      <p:pic>
        <p:nvPicPr>
          <p:cNvPr id="2" name="Onlinemedia 1" title="fiet wil rennen">
            <a:hlinkClick r:id="" action="ppaction://media"/>
            <a:extLst>
              <a:ext uri="{FF2B5EF4-FFF2-40B4-BE49-F238E27FC236}">
                <a16:creationId xmlns:a16="http://schemas.microsoft.com/office/drawing/2014/main" id="{8DE076AD-9B85-6FBC-8925-878F0BBB44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937608" y="1496267"/>
            <a:ext cx="8316781" cy="401997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A57E7A5-0AAF-6E4D-9C69-110ECEAF5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2785" y="3458322"/>
            <a:ext cx="1905000" cy="12192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1DC77CF-9D7A-B1F0-16AA-5813FE7A9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08F29DE-D3BA-603B-A284-F53CC5A1A5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0C7D655-8AC6-54A5-B12B-DAC43253A679}"/>
              </a:ext>
            </a:extLst>
          </p:cNvPr>
          <p:cNvSpPr txBox="1"/>
          <p:nvPr/>
        </p:nvSpPr>
        <p:spPr>
          <a:xfrm>
            <a:off x="1835220" y="5711977"/>
            <a:ext cx="83941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Bekijk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filmpje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rennen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4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20BC2-2147-CAB9-D713-F7B3579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65" y="511080"/>
            <a:ext cx="8589335" cy="1325563"/>
          </a:xfrm>
        </p:spPr>
        <p:txBody>
          <a:bodyPr/>
          <a:lstStyle/>
          <a:p>
            <a:r>
              <a:rPr lang="de-DE" sz="60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r>
              <a:rPr lang="de-DE" sz="6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5BE302-651A-81C9-DA64-4F344148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379" y="2004718"/>
            <a:ext cx="6939517" cy="4351338"/>
          </a:xfrm>
        </p:spPr>
        <p:txBody>
          <a:bodyPr>
            <a:normAutofit/>
          </a:bodyPr>
          <a:lstStyle/>
          <a:p>
            <a:r>
              <a:rPr lang="nl-NL" sz="2300" dirty="0"/>
              <a:t>lopen met zo groot mogelijk passen</a:t>
            </a:r>
          </a:p>
          <a:p>
            <a:r>
              <a:rPr lang="nl-NL" sz="2300" dirty="0"/>
              <a:t>op je tenen lopen</a:t>
            </a:r>
          </a:p>
          <a:p>
            <a:r>
              <a:rPr lang="nl-NL" sz="2300" dirty="0"/>
              <a:t>tegen de wind in lopen, je komt bijna niet vooruit</a:t>
            </a:r>
          </a:p>
          <a:p>
            <a:r>
              <a:rPr lang="nl-NL" sz="2300" dirty="0"/>
              <a:t>drijven op de golven, je gaat omhoog en omlaag</a:t>
            </a:r>
          </a:p>
          <a:p>
            <a:r>
              <a:rPr lang="nl-NL" sz="2300" dirty="0"/>
              <a:t>kruipen over kronkelpaadjes</a:t>
            </a:r>
          </a:p>
          <a:p>
            <a:r>
              <a:rPr lang="nl-NL" sz="2300" dirty="0"/>
              <a:t>alle kanten op wapperen met je armen of met </a:t>
            </a:r>
            <a:br>
              <a:rPr lang="nl-NL" sz="2300" dirty="0"/>
            </a:br>
            <a:r>
              <a:rPr lang="nl-NL" sz="2300" dirty="0"/>
              <a:t>je benen, met je schouders of met je hoofd</a:t>
            </a:r>
          </a:p>
          <a:p>
            <a:r>
              <a:rPr lang="nl-NL" sz="2300" dirty="0"/>
              <a:t>kronkelen</a:t>
            </a:r>
          </a:p>
          <a:p>
            <a:r>
              <a:rPr lang="nl-NL" sz="2300" dirty="0"/>
              <a:t>vliegen en zweven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D1388D-7FA5-F47A-5FC5-8DDD8B28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AEECFB-9C00-DCD6-68AF-4535CB59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EDC1B86-9D8B-D30F-8C2B-D531B2E90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32967"/>
            <a:ext cx="10887740" cy="9622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1C5FCEB-7720-BC33-AA8C-85EB2B6A8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9" name="Onlinemedia 5" title="Soft Winds">
            <a:hlinkClick r:id="" action="ppaction://media"/>
            <a:extLst>
              <a:ext uri="{FF2B5EF4-FFF2-40B4-BE49-F238E27FC236}">
                <a16:creationId xmlns:a16="http://schemas.microsoft.com/office/drawing/2014/main" id="{7D9BCB5C-530A-1EAE-F63A-824481D3EE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89196" y="3542180"/>
            <a:ext cx="3801162" cy="219065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D08BC28-3A94-0AF2-3870-0B71287FC562}"/>
              </a:ext>
            </a:extLst>
          </p:cNvPr>
          <p:cNvSpPr txBox="1"/>
          <p:nvPr/>
        </p:nvSpPr>
        <p:spPr>
          <a:xfrm>
            <a:off x="1925463" y="2909738"/>
            <a:ext cx="2657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muziek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0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C531125-0BB9-F446-17A0-8F63AF0C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BF9FB3-A8B5-E502-2E3A-C47DE2C51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879FD2B-F412-AD1E-882C-D91EB0B7D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2967"/>
            <a:ext cx="10887740" cy="96223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E142DCF-021A-3963-45FF-FD6989E8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86093A81-7041-1EBA-8D40-868EA5057402}"/>
              </a:ext>
            </a:extLst>
          </p:cNvPr>
          <p:cNvSpPr txBox="1">
            <a:spLocks/>
          </p:cNvSpPr>
          <p:nvPr/>
        </p:nvSpPr>
        <p:spPr>
          <a:xfrm>
            <a:off x="2488018" y="1217805"/>
            <a:ext cx="886578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bedenkt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beweging</a:t>
            </a:r>
            <a:r>
              <a:rPr lang="de-DE" sz="5400" b="1" dirty="0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5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FE2A3B5-54D5-10AE-A9DA-D7C9CA000139}"/>
              </a:ext>
            </a:extLst>
          </p:cNvPr>
          <p:cNvSpPr txBox="1"/>
          <p:nvPr/>
        </p:nvSpPr>
        <p:spPr>
          <a:xfrm>
            <a:off x="2488018" y="3012160"/>
            <a:ext cx="3422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regendruppels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de 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een regenboog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sneeuwvlokjes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wuivend gras of riet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35B1CC8-684D-AC3F-4BCD-3A030AD95E73}"/>
              </a:ext>
            </a:extLst>
          </p:cNvPr>
          <p:cNvSpPr txBox="1"/>
          <p:nvPr/>
        </p:nvSpPr>
        <p:spPr>
          <a:xfrm>
            <a:off x="5718153" y="3012160"/>
            <a:ext cx="4189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een bliksemflits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een grote boom​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een bloem die open gaat​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de golven van de zee​</a:t>
            </a:r>
          </a:p>
        </p:txBody>
      </p:sp>
    </p:spTree>
    <p:extLst>
      <p:ext uri="{BB962C8B-B14F-4D97-AF65-F5344CB8AC3E}">
        <p14:creationId xmlns:p14="http://schemas.microsoft.com/office/powerpoint/2010/main" val="149315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429" y="5606520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54FB77-D1AC-DD4D-47E1-BEC4353C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386" y="1036726"/>
            <a:ext cx="9333614" cy="1009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kort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verhaaltje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dansen</a:t>
            </a:r>
            <a:endParaRPr lang="nl-NL" sz="5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DCC8E7-2616-EA24-25CC-3FD8D303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8386" y="2590462"/>
            <a:ext cx="8823251" cy="27479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Het begint zacht te regenen.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Het gaat ook nog hard waaien.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Plotseling stopt het.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De zon gaat schijnen.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De bloemen komen omhoog en gaan open.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8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857810D9-20CC-A046-0D76-39A1262CC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463" y="3608114"/>
            <a:ext cx="2349500" cy="16002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4D34D9-F5C0-22AA-95A8-BCE483B1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129" y="432286"/>
            <a:ext cx="1168400" cy="4622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0941D3-F00B-3D5E-8809-E12452C0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5286" y="2149885"/>
            <a:ext cx="1358900" cy="25019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CF2867B-026B-C1D4-30D7-F330E2F72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934" y="3457598"/>
            <a:ext cx="1905000" cy="1219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A1B6990-8317-B45A-1B10-2D7CFB2EF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F5CEF05-565E-431B-31D2-09CE44C91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1952A37-57FD-28ED-34B1-D6C38EE83A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7693" y="4496793"/>
            <a:ext cx="17494012" cy="23612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1B5DBE0-0AB9-99B0-AB2B-E3BF266F3E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57694" y="5137229"/>
            <a:ext cx="13907387" cy="17330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FD8984-00DD-2F8A-D58A-19826B0440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A35B881-4B8E-E9C6-94C3-5E274E0FFC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pic>
        <p:nvPicPr>
          <p:cNvPr id="2" name="Onlinemedia 1" title="Buurman in de Bieb onderbouw">
            <a:hlinkClick r:id="" action="ppaction://media"/>
            <a:extLst>
              <a:ext uri="{FF2B5EF4-FFF2-40B4-BE49-F238E27FC236}">
                <a16:creationId xmlns:a16="http://schemas.microsoft.com/office/drawing/2014/main" id="{C9B92C0C-AA08-9434-0C59-26BD116A5A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3037456" y="1854287"/>
            <a:ext cx="6117085" cy="3639353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8605C239-B40B-C508-FD28-3BEDB89A7B8E}"/>
              </a:ext>
            </a:extLst>
          </p:cNvPr>
          <p:cNvSpPr txBox="1"/>
          <p:nvPr/>
        </p:nvSpPr>
        <p:spPr>
          <a:xfrm>
            <a:off x="814041" y="5734361"/>
            <a:ext cx="91097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Bekijk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Bespreek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Buurman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Bieb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7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1B46F8-1D8D-E6FE-5765-D6EF79D9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5C73B4-1DB5-AAEE-5BD7-520410CE3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30" y="439374"/>
            <a:ext cx="3089449" cy="9474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BF74B4-929C-B0A4-CF19-3A20C5425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8567" y="5127579"/>
            <a:ext cx="13818781" cy="17304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1C32E3-7A13-1AFF-69AB-AD48498A0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728F4D-DF3E-C398-FDD4-BCAF14D5B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8896" y="4747502"/>
            <a:ext cx="1270000" cy="6604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77C2B0-F3B5-B285-BA53-E01B3291F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021" y="5506228"/>
            <a:ext cx="5697279" cy="1204763"/>
          </a:xfrm>
        </p:spPr>
        <p:txBody>
          <a:bodyPr>
            <a:normAutofit fontScale="400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nl-NL" sz="5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zoeken – door de bosjes – </a:t>
            </a:r>
            <a:br>
              <a:rPr lang="nl-NL" sz="5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5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waterplassen – van steen naar </a:t>
            </a:r>
            <a:r>
              <a:rPr lang="nl-NL" sz="5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steen</a:t>
            </a:r>
            <a:br>
              <a:rPr lang="nl-NL" sz="5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5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pas op! – pijl en boog, speer of </a:t>
            </a:r>
            <a:r>
              <a:rPr lang="nl-NL" sz="5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naar zwaard</a:t>
            </a:r>
            <a:r>
              <a:rPr lang="nl-NL" sz="5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nl-NL" sz="5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3C816F1-65EE-F5F0-4943-8F6029A9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53" y="2591035"/>
            <a:ext cx="10594016" cy="10096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r>
              <a:rPr lang="de-DE" sz="8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</a:t>
            </a: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endParaRPr lang="nl-NL" sz="88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1A8161-ECCD-F838-6686-8C631A37A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5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4429" y="5606520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54FB77-D1AC-DD4D-47E1-BEC4353C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429" y="1152929"/>
            <a:ext cx="9333614" cy="1009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de-DE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dansverhaal</a:t>
            </a: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uitbreiden</a:t>
            </a:r>
            <a:endParaRPr lang="nl-NL" sz="4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DCC8E7-2616-EA24-25CC-3FD8D303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991" y="2259772"/>
            <a:ext cx="5711205" cy="3413654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Zoeken: kijk je alleen naar rechts en links of ook boven, onder en achter je? Kun je ook heel langzaam zoekend rondkijken? En in de maat van de muziek?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Door de bosjes: Hoe kun je nog meer door </a:t>
            </a:r>
            <a:b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dichte bosjes bewegen? Kun je de struiken ook wegduwen met je benen of je rug, </a:t>
            </a:r>
            <a:b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kun je er onderdoor rollen of kruipen?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38A0FB1-C32F-16D9-C264-F520100F4B82}"/>
              </a:ext>
            </a:extLst>
          </p:cNvPr>
          <p:cNvSpPr txBox="1"/>
          <p:nvPr/>
        </p:nvSpPr>
        <p:spPr>
          <a:xfrm>
            <a:off x="1925463" y="2909738"/>
            <a:ext cx="2657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muziek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  <p:pic>
        <p:nvPicPr>
          <p:cNvPr id="12" name="Onlinemedia 1" title="L'Abeille">
            <a:hlinkClick r:id="" action="ppaction://media"/>
            <a:extLst>
              <a:ext uri="{FF2B5EF4-FFF2-40B4-BE49-F238E27FC236}">
                <a16:creationId xmlns:a16="http://schemas.microsoft.com/office/drawing/2014/main" id="{E76B5F6F-5EFD-9628-FF93-B86795A721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304260" y="3421793"/>
            <a:ext cx="3526665" cy="24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4429" y="5606520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DCC8E7-2616-EA24-25CC-3FD8D303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688" y="2297150"/>
            <a:ext cx="6238258" cy="330936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Waterplassen: hoeveel houdingen op één been kun je verzinnen waarbij je net niet omvalt?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Van steen naar steen: hoeveel verschillende sprongen kun je verzinnen?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 op! Hoeveel houdingen kun je bedenken waarbij te zien is dat je schrikt? (Denk aan </a:t>
            </a:r>
            <a:b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groot, klein, laag, hoog, breed en smal.)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78C57C6-4A90-FC47-D9A2-0F98596AF997}"/>
              </a:ext>
            </a:extLst>
          </p:cNvPr>
          <p:cNvSpPr txBox="1"/>
          <p:nvPr/>
        </p:nvSpPr>
        <p:spPr>
          <a:xfrm>
            <a:off x="1925463" y="2909738"/>
            <a:ext cx="2657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muziek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CE45684-DD19-17C0-6FCE-55CFA5F2BE50}"/>
              </a:ext>
            </a:extLst>
          </p:cNvPr>
          <p:cNvSpPr txBox="1">
            <a:spLocks/>
          </p:cNvSpPr>
          <p:nvPr/>
        </p:nvSpPr>
        <p:spPr>
          <a:xfrm>
            <a:off x="2345429" y="1152929"/>
            <a:ext cx="9333614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de-DE" sz="4800" b="1"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de-DE" sz="4800" b="1" u="sng">
                <a:latin typeface="Arial" panose="020B0604020202020204" pitchFamily="34" charset="0"/>
                <a:cs typeface="Arial" panose="020B0604020202020204" pitchFamily="34" charset="0"/>
              </a:rPr>
              <a:t>dansverhaal</a:t>
            </a:r>
            <a:r>
              <a:rPr lang="de-DE" sz="4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uitbreiden</a:t>
            </a:r>
            <a:endParaRPr lang="nl-NL" sz="4800" dirty="0"/>
          </a:p>
        </p:txBody>
      </p:sp>
      <p:pic>
        <p:nvPicPr>
          <p:cNvPr id="2" name="Onlinemedia 1" title="L'Abeille">
            <a:hlinkClick r:id="" action="ppaction://media"/>
            <a:extLst>
              <a:ext uri="{FF2B5EF4-FFF2-40B4-BE49-F238E27FC236}">
                <a16:creationId xmlns:a16="http://schemas.microsoft.com/office/drawing/2014/main" id="{76E9AAD6-DCC1-8C9F-83C4-235C5C40C0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329069" y="3441187"/>
            <a:ext cx="3111975" cy="23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412</Words>
  <Application>Microsoft Office PowerPoint</Application>
  <PresentationFormat>Breedbeeld</PresentationFormat>
  <Paragraphs>55</Paragraphs>
  <Slides>13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Stopdans</vt:lpstr>
      <vt:lpstr>PowerPoint-presentatie</vt:lpstr>
      <vt:lpstr>Een kort verhaaltje  dansen</vt:lpstr>
      <vt:lpstr>PowerPoint-presentatie</vt:lpstr>
      <vt:lpstr>Doe de dans na</vt:lpstr>
      <vt:lpstr>Het dansverhaal uitbreiden</vt:lpstr>
      <vt:lpstr>PowerPoint-presentatie</vt:lpstr>
      <vt:lpstr>PowerPoint-presentatie</vt:lpstr>
      <vt:lpstr>Je eigen dansverhaal</vt:lpstr>
      <vt:lpstr>Presenteer je dans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Mira Lukkien</dc:creator>
  <cp:lastModifiedBy>Mira Lukkien</cp:lastModifiedBy>
  <cp:revision>119</cp:revision>
  <dcterms:created xsi:type="dcterms:W3CDTF">2022-04-28T08:18:05Z</dcterms:created>
  <dcterms:modified xsi:type="dcterms:W3CDTF">2022-10-03T10:41:54Z</dcterms:modified>
</cp:coreProperties>
</file>